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59" r:id="rId4"/>
    <p:sldId id="257" r:id="rId5"/>
    <p:sldId id="260" r:id="rId6"/>
    <p:sldId id="274" r:id="rId7"/>
    <p:sldId id="261" r:id="rId8"/>
    <p:sldId id="273" r:id="rId9"/>
    <p:sldId id="262" r:id="rId10"/>
    <p:sldId id="275" r:id="rId11"/>
    <p:sldId id="281" r:id="rId12"/>
    <p:sldId id="278" r:id="rId13"/>
    <p:sldId id="264" r:id="rId14"/>
    <p:sldId id="280" r:id="rId15"/>
    <p:sldId id="265" r:id="rId16"/>
    <p:sldId id="266" r:id="rId17"/>
    <p:sldId id="268" r:id="rId18"/>
    <p:sldId id="269" r:id="rId19"/>
    <p:sldId id="271" r:id="rId20"/>
    <p:sldId id="272" r:id="rId21"/>
    <p:sldId id="267" r:id="rId22"/>
    <p:sldId id="279" r:id="rId23"/>
    <p:sldId id="277" r:id="rId24"/>
    <p:sldId id="282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65"/>
    <p:restoredTop sz="94674"/>
  </p:normalViewPr>
  <p:slideViewPr>
    <p:cSldViewPr snapToGrid="0">
      <p:cViewPr varScale="1">
        <p:scale>
          <a:sx n="99" d="100"/>
          <a:sy n="99" d="100"/>
        </p:scale>
        <p:origin x="2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B851B7-4F83-4401-8354-DADB72D6B52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CC6E36BF-E9F7-4B68-B0EE-95CA4B66A7CC}">
      <dgm:prSet/>
      <dgm:spPr/>
      <dgm:t>
        <a:bodyPr/>
        <a:lstStyle/>
        <a:p>
          <a:r>
            <a:rPr lang="de-DE" b="0" i="0"/>
            <a:t>Allows researchers to reevaluate observational strategies</a:t>
          </a:r>
          <a:endParaRPr lang="en-US"/>
        </a:p>
      </dgm:t>
    </dgm:pt>
    <dgm:pt modelId="{76D6A5CE-9BE3-4A7A-A55B-2EFA166B4A2B}" type="parTrans" cxnId="{06055FC1-35C2-4755-ADBB-07F2E12B044E}">
      <dgm:prSet/>
      <dgm:spPr/>
      <dgm:t>
        <a:bodyPr/>
        <a:lstStyle/>
        <a:p>
          <a:endParaRPr lang="en-US"/>
        </a:p>
      </dgm:t>
    </dgm:pt>
    <dgm:pt modelId="{8078737D-AE09-42EE-820B-3434EEF8697B}" type="sibTrans" cxnId="{06055FC1-35C2-4755-ADBB-07F2E12B044E}">
      <dgm:prSet/>
      <dgm:spPr/>
      <dgm:t>
        <a:bodyPr/>
        <a:lstStyle/>
        <a:p>
          <a:endParaRPr lang="en-US"/>
        </a:p>
      </dgm:t>
    </dgm:pt>
    <dgm:pt modelId="{97A3CA69-14D9-4FEE-8B3D-5D43EF805ED2}">
      <dgm:prSet/>
      <dgm:spPr/>
      <dgm:t>
        <a:bodyPr/>
        <a:lstStyle/>
        <a:p>
          <a:r>
            <a:rPr lang="de-DE" b="0" i="0" dirty="0" err="1"/>
            <a:t>Opportunity</a:t>
          </a:r>
          <a:r>
            <a:rPr lang="de-DE" b="0" i="0" dirty="0"/>
            <a:t> </a:t>
          </a:r>
          <a:r>
            <a:rPr lang="de-DE" b="0" i="0" dirty="0" err="1"/>
            <a:t>to</a:t>
          </a:r>
          <a:r>
            <a:rPr lang="de-DE" b="0" i="0" dirty="0"/>
            <a:t> </a:t>
          </a:r>
          <a:r>
            <a:rPr lang="de-DE" b="0" i="0" dirty="0" err="1"/>
            <a:t>better</a:t>
          </a:r>
          <a:r>
            <a:rPr lang="de-DE" b="0" i="0" dirty="0"/>
            <a:t> </a:t>
          </a:r>
          <a:r>
            <a:rPr lang="de-DE" b="0" i="0" dirty="0" err="1"/>
            <a:t>understand</a:t>
          </a:r>
          <a:r>
            <a:rPr lang="de-DE" b="0" i="0" dirty="0"/>
            <a:t> </a:t>
          </a:r>
          <a:r>
            <a:rPr lang="de-DE" b="0" i="0" dirty="0" err="1"/>
            <a:t>the</a:t>
          </a:r>
          <a:r>
            <a:rPr lang="de-DE" b="0" i="0" dirty="0"/>
            <a:t> </a:t>
          </a:r>
          <a:r>
            <a:rPr lang="de-DE" b="0" i="0" dirty="0" err="1"/>
            <a:t>equipment</a:t>
          </a:r>
          <a:r>
            <a:rPr lang="de-DE" b="0" i="0" dirty="0"/>
            <a:t> and </a:t>
          </a:r>
          <a:r>
            <a:rPr lang="de-DE" b="0" i="0" dirty="0" err="1"/>
            <a:t>its</a:t>
          </a:r>
          <a:r>
            <a:rPr lang="de-DE" b="0" i="0" dirty="0"/>
            <a:t> </a:t>
          </a:r>
          <a:r>
            <a:rPr lang="de-DE" b="0" i="0" dirty="0" err="1"/>
            <a:t>capabilities</a:t>
          </a:r>
          <a:endParaRPr lang="en-US" dirty="0"/>
        </a:p>
      </dgm:t>
    </dgm:pt>
    <dgm:pt modelId="{84AFFA1E-9FCB-471F-95C7-87BBBAA20BD1}" type="parTrans" cxnId="{2C338FD3-7B65-4477-9603-3FC72966EDEC}">
      <dgm:prSet/>
      <dgm:spPr/>
      <dgm:t>
        <a:bodyPr/>
        <a:lstStyle/>
        <a:p>
          <a:endParaRPr lang="en-US"/>
        </a:p>
      </dgm:t>
    </dgm:pt>
    <dgm:pt modelId="{1E7F80A3-BDE5-44F4-A561-DC4797389CC3}" type="sibTrans" cxnId="{2C338FD3-7B65-4477-9603-3FC72966EDEC}">
      <dgm:prSet/>
      <dgm:spPr/>
      <dgm:t>
        <a:bodyPr/>
        <a:lstStyle/>
        <a:p>
          <a:endParaRPr lang="en-US"/>
        </a:p>
      </dgm:t>
    </dgm:pt>
    <dgm:pt modelId="{6FB07F26-A49F-4319-88EF-1B6B55CBA653}" type="pres">
      <dgm:prSet presAssocID="{3BB851B7-4F83-4401-8354-DADB72D6B526}" presName="root" presStyleCnt="0">
        <dgm:presLayoutVars>
          <dgm:dir/>
          <dgm:resizeHandles val="exact"/>
        </dgm:presLayoutVars>
      </dgm:prSet>
      <dgm:spPr/>
    </dgm:pt>
    <dgm:pt modelId="{37A3266C-6566-4E0A-98E8-E359F58B7A72}" type="pres">
      <dgm:prSet presAssocID="{CC6E36BF-E9F7-4B68-B0EE-95CA4B66A7CC}" presName="compNode" presStyleCnt="0"/>
      <dgm:spPr/>
    </dgm:pt>
    <dgm:pt modelId="{A49D76C8-614A-45A2-B71A-1833ED82B9F2}" type="pres">
      <dgm:prSet presAssocID="{CC6E36BF-E9F7-4B68-B0EE-95CA4B66A7C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CC93CF2-2FB9-4011-833C-EAF14D7FCD16}" type="pres">
      <dgm:prSet presAssocID="{CC6E36BF-E9F7-4B68-B0EE-95CA4B66A7CC}" presName="spaceRect" presStyleCnt="0"/>
      <dgm:spPr/>
    </dgm:pt>
    <dgm:pt modelId="{62518EF8-DDD4-40D4-800D-7EA26986485B}" type="pres">
      <dgm:prSet presAssocID="{CC6E36BF-E9F7-4B68-B0EE-95CA4B66A7CC}" presName="textRect" presStyleLbl="revTx" presStyleIdx="0" presStyleCnt="2">
        <dgm:presLayoutVars>
          <dgm:chMax val="1"/>
          <dgm:chPref val="1"/>
        </dgm:presLayoutVars>
      </dgm:prSet>
      <dgm:spPr/>
    </dgm:pt>
    <dgm:pt modelId="{8DDB32B1-DC55-4FDC-9128-91A717EB12E8}" type="pres">
      <dgm:prSet presAssocID="{8078737D-AE09-42EE-820B-3434EEF8697B}" presName="sibTrans" presStyleCnt="0"/>
      <dgm:spPr/>
    </dgm:pt>
    <dgm:pt modelId="{CBCD0B2D-92DD-4DA2-9364-F5948475A175}" type="pres">
      <dgm:prSet presAssocID="{97A3CA69-14D9-4FEE-8B3D-5D43EF805ED2}" presName="compNode" presStyleCnt="0"/>
      <dgm:spPr/>
    </dgm:pt>
    <dgm:pt modelId="{9806C5DD-EDB6-43A3-8D15-6482A30DF1D4}" type="pres">
      <dgm:prSet presAssocID="{97A3CA69-14D9-4FEE-8B3D-5D43EF805ED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BCF5B6B-8426-46E9-9868-43F9843D8A15}" type="pres">
      <dgm:prSet presAssocID="{97A3CA69-14D9-4FEE-8B3D-5D43EF805ED2}" presName="spaceRect" presStyleCnt="0"/>
      <dgm:spPr/>
    </dgm:pt>
    <dgm:pt modelId="{3474F822-CA21-4F3D-9794-2044B43DAED9}" type="pres">
      <dgm:prSet presAssocID="{97A3CA69-14D9-4FEE-8B3D-5D43EF805ED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E4B2452-C8FA-B548-A3A3-6E61659ABD46}" type="presOf" srcId="{3BB851B7-4F83-4401-8354-DADB72D6B526}" destId="{6FB07F26-A49F-4319-88EF-1B6B55CBA653}" srcOrd="0" destOrd="0" presId="urn:microsoft.com/office/officeart/2018/2/layout/IconLabelList"/>
    <dgm:cxn modelId="{FB82D457-44C6-2344-BEFB-1277FAADF249}" type="presOf" srcId="{97A3CA69-14D9-4FEE-8B3D-5D43EF805ED2}" destId="{3474F822-CA21-4F3D-9794-2044B43DAED9}" srcOrd="0" destOrd="0" presId="urn:microsoft.com/office/officeart/2018/2/layout/IconLabelList"/>
    <dgm:cxn modelId="{06055FC1-35C2-4755-ADBB-07F2E12B044E}" srcId="{3BB851B7-4F83-4401-8354-DADB72D6B526}" destId="{CC6E36BF-E9F7-4B68-B0EE-95CA4B66A7CC}" srcOrd="0" destOrd="0" parTransId="{76D6A5CE-9BE3-4A7A-A55B-2EFA166B4A2B}" sibTransId="{8078737D-AE09-42EE-820B-3434EEF8697B}"/>
    <dgm:cxn modelId="{2C338FD3-7B65-4477-9603-3FC72966EDEC}" srcId="{3BB851B7-4F83-4401-8354-DADB72D6B526}" destId="{97A3CA69-14D9-4FEE-8B3D-5D43EF805ED2}" srcOrd="1" destOrd="0" parTransId="{84AFFA1E-9FCB-471F-95C7-87BBBAA20BD1}" sibTransId="{1E7F80A3-BDE5-44F4-A561-DC4797389CC3}"/>
    <dgm:cxn modelId="{1D1550F1-EEA4-9D4F-ABEE-8FCA6A222C64}" type="presOf" srcId="{CC6E36BF-E9F7-4B68-B0EE-95CA4B66A7CC}" destId="{62518EF8-DDD4-40D4-800D-7EA26986485B}" srcOrd="0" destOrd="0" presId="urn:microsoft.com/office/officeart/2018/2/layout/IconLabelList"/>
    <dgm:cxn modelId="{B4967B11-97D6-3843-8CB7-E5078A1827D9}" type="presParOf" srcId="{6FB07F26-A49F-4319-88EF-1B6B55CBA653}" destId="{37A3266C-6566-4E0A-98E8-E359F58B7A72}" srcOrd="0" destOrd="0" presId="urn:microsoft.com/office/officeart/2018/2/layout/IconLabelList"/>
    <dgm:cxn modelId="{F1338DDD-AA9D-C14B-B78E-5D3B881D427F}" type="presParOf" srcId="{37A3266C-6566-4E0A-98E8-E359F58B7A72}" destId="{A49D76C8-614A-45A2-B71A-1833ED82B9F2}" srcOrd="0" destOrd="0" presId="urn:microsoft.com/office/officeart/2018/2/layout/IconLabelList"/>
    <dgm:cxn modelId="{011B8E8C-431D-C74A-9651-3FC9AFF3D053}" type="presParOf" srcId="{37A3266C-6566-4E0A-98E8-E359F58B7A72}" destId="{1CC93CF2-2FB9-4011-833C-EAF14D7FCD16}" srcOrd="1" destOrd="0" presId="urn:microsoft.com/office/officeart/2018/2/layout/IconLabelList"/>
    <dgm:cxn modelId="{353C5B19-524E-9F48-A7A3-B5B93E6EAE12}" type="presParOf" srcId="{37A3266C-6566-4E0A-98E8-E359F58B7A72}" destId="{62518EF8-DDD4-40D4-800D-7EA26986485B}" srcOrd="2" destOrd="0" presId="urn:microsoft.com/office/officeart/2018/2/layout/IconLabelList"/>
    <dgm:cxn modelId="{882DA65D-7861-A149-AC21-5E4F0779C282}" type="presParOf" srcId="{6FB07F26-A49F-4319-88EF-1B6B55CBA653}" destId="{8DDB32B1-DC55-4FDC-9128-91A717EB12E8}" srcOrd="1" destOrd="0" presId="urn:microsoft.com/office/officeart/2018/2/layout/IconLabelList"/>
    <dgm:cxn modelId="{8A88B22E-B2CB-724E-B20A-868CE047C964}" type="presParOf" srcId="{6FB07F26-A49F-4319-88EF-1B6B55CBA653}" destId="{CBCD0B2D-92DD-4DA2-9364-F5948475A175}" srcOrd="2" destOrd="0" presId="urn:microsoft.com/office/officeart/2018/2/layout/IconLabelList"/>
    <dgm:cxn modelId="{1DF4B19D-B9D3-FB47-9BE2-959DE00DF6C3}" type="presParOf" srcId="{CBCD0B2D-92DD-4DA2-9364-F5948475A175}" destId="{9806C5DD-EDB6-43A3-8D15-6482A30DF1D4}" srcOrd="0" destOrd="0" presId="urn:microsoft.com/office/officeart/2018/2/layout/IconLabelList"/>
    <dgm:cxn modelId="{6E926B5E-F2AB-6B4B-A47C-33434F84DC5E}" type="presParOf" srcId="{CBCD0B2D-92DD-4DA2-9364-F5948475A175}" destId="{BBCF5B6B-8426-46E9-9868-43F9843D8A15}" srcOrd="1" destOrd="0" presId="urn:microsoft.com/office/officeart/2018/2/layout/IconLabelList"/>
    <dgm:cxn modelId="{DDF8FE2E-07CD-034B-A744-95D864AD63B8}" type="presParOf" srcId="{CBCD0B2D-92DD-4DA2-9364-F5948475A175}" destId="{3474F822-CA21-4F3D-9794-2044B43DAED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76E503-669D-464D-96EC-126696BE0E6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de-DE"/>
        </a:p>
      </dgm:t>
    </dgm:pt>
    <dgm:pt modelId="{0F7B10EB-275D-1747-8CAE-BE06E9258D60}">
      <dgm:prSet phldrT="[Text]"/>
      <dgm:spPr/>
      <dgm:t>
        <a:bodyPr/>
        <a:lstStyle/>
        <a:p>
          <a:r>
            <a:rPr lang="de-DE"/>
            <a:t>Instrument</a:t>
          </a:r>
        </a:p>
      </dgm:t>
    </dgm:pt>
    <dgm:pt modelId="{8145D683-211C-0746-B854-F91A6CE91D0C}" type="parTrans" cxnId="{2E579026-1CF2-C843-B65C-6D141AB82B59}">
      <dgm:prSet/>
      <dgm:spPr/>
      <dgm:t>
        <a:bodyPr/>
        <a:lstStyle/>
        <a:p>
          <a:endParaRPr lang="de-DE"/>
        </a:p>
      </dgm:t>
    </dgm:pt>
    <dgm:pt modelId="{F5ED5491-CDE4-6F4A-956F-B5487D32FC4F}" type="sibTrans" cxnId="{2E579026-1CF2-C843-B65C-6D141AB82B59}">
      <dgm:prSet/>
      <dgm:spPr/>
      <dgm:t>
        <a:bodyPr/>
        <a:lstStyle/>
        <a:p>
          <a:endParaRPr lang="de-DE"/>
        </a:p>
      </dgm:t>
    </dgm:pt>
    <dgm:pt modelId="{38610490-E09D-5F4A-8DD2-45D20B06B94E}">
      <dgm:prSet phldrT="[Text]"/>
      <dgm:spPr/>
      <dgm:t>
        <a:bodyPr/>
        <a:lstStyle/>
        <a:p>
          <a:r>
            <a:rPr lang="de-DE"/>
            <a:t>MIRI</a:t>
          </a:r>
        </a:p>
      </dgm:t>
    </dgm:pt>
    <dgm:pt modelId="{A718D280-65C6-6046-B115-06B4A09A16E6}" type="parTrans" cxnId="{29DDF116-DE9B-464A-92D4-13810777F5A2}">
      <dgm:prSet/>
      <dgm:spPr/>
      <dgm:t>
        <a:bodyPr/>
        <a:lstStyle/>
        <a:p>
          <a:endParaRPr lang="de-DE"/>
        </a:p>
      </dgm:t>
    </dgm:pt>
    <dgm:pt modelId="{F003B045-3ECE-EF49-9FE1-1FFFB8BBCECA}" type="sibTrans" cxnId="{29DDF116-DE9B-464A-92D4-13810777F5A2}">
      <dgm:prSet/>
      <dgm:spPr/>
      <dgm:t>
        <a:bodyPr/>
        <a:lstStyle/>
        <a:p>
          <a:endParaRPr lang="de-DE"/>
        </a:p>
      </dgm:t>
    </dgm:pt>
    <dgm:pt modelId="{8A95E5C3-43A3-D948-AFC7-C55517A3B072}">
      <dgm:prSet phldrT="[Text]"/>
      <dgm:spPr/>
      <dgm:t>
        <a:bodyPr/>
        <a:lstStyle/>
        <a:p>
          <a:r>
            <a:rPr lang="de-DE"/>
            <a:t>Simulators</a:t>
          </a:r>
        </a:p>
      </dgm:t>
    </dgm:pt>
    <dgm:pt modelId="{672ED5FC-94B0-8341-B1D3-A894986DDC04}" type="parTrans" cxnId="{F61D2288-7B7B-D84B-B24A-F279C05D549E}">
      <dgm:prSet/>
      <dgm:spPr/>
      <dgm:t>
        <a:bodyPr/>
        <a:lstStyle/>
        <a:p>
          <a:endParaRPr lang="de-DE"/>
        </a:p>
      </dgm:t>
    </dgm:pt>
    <dgm:pt modelId="{1580FF52-0CFA-994A-A894-189703D1B5D8}" type="sibTrans" cxnId="{F61D2288-7B7B-D84B-B24A-F279C05D549E}">
      <dgm:prSet/>
      <dgm:spPr/>
      <dgm:t>
        <a:bodyPr/>
        <a:lstStyle/>
        <a:p>
          <a:endParaRPr lang="de-DE"/>
        </a:p>
      </dgm:t>
    </dgm:pt>
    <dgm:pt modelId="{3F85C363-4904-584A-B749-DE9512A0EE3B}">
      <dgm:prSet phldrT="[Text]"/>
      <dgm:spPr/>
      <dgm:t>
        <a:bodyPr/>
        <a:lstStyle/>
        <a:p>
          <a:r>
            <a:rPr lang="de-DE" dirty="0" err="1"/>
            <a:t>MIRIsim</a:t>
          </a:r>
          <a:endParaRPr lang="de-DE" dirty="0"/>
        </a:p>
      </dgm:t>
    </dgm:pt>
    <dgm:pt modelId="{CD3CF332-AA17-6F42-BB81-C33DC30CB6B4}" type="parTrans" cxnId="{B01D94CE-575F-D445-A3F5-495105A391BB}">
      <dgm:prSet/>
      <dgm:spPr/>
      <dgm:t>
        <a:bodyPr/>
        <a:lstStyle/>
        <a:p>
          <a:endParaRPr lang="de-DE"/>
        </a:p>
      </dgm:t>
    </dgm:pt>
    <dgm:pt modelId="{F8C110C0-12F6-B04D-B11B-0F1E1B7FD0B2}" type="sibTrans" cxnId="{B01D94CE-575F-D445-A3F5-495105A391BB}">
      <dgm:prSet/>
      <dgm:spPr/>
      <dgm:t>
        <a:bodyPr/>
        <a:lstStyle/>
        <a:p>
          <a:endParaRPr lang="de-DE"/>
        </a:p>
      </dgm:t>
    </dgm:pt>
    <dgm:pt modelId="{E1C776F1-694E-7541-B906-5DEB3AB9890E}">
      <dgm:prSet phldrT="[Text]"/>
      <dgm:spPr/>
      <dgm:t>
        <a:bodyPr/>
        <a:lstStyle/>
        <a:p>
          <a:r>
            <a:rPr lang="de-DE" dirty="0" err="1"/>
            <a:t>PanCAKE</a:t>
          </a:r>
          <a:endParaRPr lang="de-DE" dirty="0"/>
        </a:p>
      </dgm:t>
    </dgm:pt>
    <dgm:pt modelId="{E90EA15C-B2EA-484E-8BEB-8F4DD83B1226}" type="parTrans" cxnId="{CE35895B-D06C-E44A-8BA7-EEC5E1B058AA}">
      <dgm:prSet/>
      <dgm:spPr/>
      <dgm:t>
        <a:bodyPr/>
        <a:lstStyle/>
        <a:p>
          <a:endParaRPr lang="de-DE"/>
        </a:p>
      </dgm:t>
    </dgm:pt>
    <dgm:pt modelId="{B927BF18-7671-334C-99C3-22A3444CEDDA}" type="sibTrans" cxnId="{CE35895B-D06C-E44A-8BA7-EEC5E1B058AA}">
      <dgm:prSet/>
      <dgm:spPr/>
      <dgm:t>
        <a:bodyPr/>
        <a:lstStyle/>
        <a:p>
          <a:endParaRPr lang="de-DE"/>
        </a:p>
      </dgm:t>
    </dgm:pt>
    <dgm:pt modelId="{C8A4FCA4-A956-CE4C-B509-76B2A0E29580}">
      <dgm:prSet phldrT="[Text]"/>
      <dgm:spPr/>
      <dgm:t>
        <a:bodyPr/>
        <a:lstStyle/>
        <a:p>
          <a:r>
            <a:rPr lang="de-DE" dirty="0" err="1"/>
            <a:t>Results</a:t>
          </a:r>
          <a:r>
            <a:rPr lang="de-DE" dirty="0"/>
            <a:t> and </a:t>
          </a:r>
          <a:r>
            <a:rPr lang="de-DE" dirty="0" err="1"/>
            <a:t>Discussion</a:t>
          </a:r>
          <a:endParaRPr lang="de-DE" dirty="0"/>
        </a:p>
      </dgm:t>
    </dgm:pt>
    <dgm:pt modelId="{3AF0C904-70DF-6E45-9E31-713D4456D411}" type="parTrans" cxnId="{09F8391D-66A5-E84D-9D90-C2E4C228F8C0}">
      <dgm:prSet/>
      <dgm:spPr/>
      <dgm:t>
        <a:bodyPr/>
        <a:lstStyle/>
        <a:p>
          <a:endParaRPr lang="de-DE"/>
        </a:p>
      </dgm:t>
    </dgm:pt>
    <dgm:pt modelId="{ECD1C31F-8D01-834C-93AE-D4A695E983A6}" type="sibTrans" cxnId="{09F8391D-66A5-E84D-9D90-C2E4C228F8C0}">
      <dgm:prSet/>
      <dgm:spPr/>
      <dgm:t>
        <a:bodyPr/>
        <a:lstStyle/>
        <a:p>
          <a:endParaRPr lang="de-DE"/>
        </a:p>
      </dgm:t>
    </dgm:pt>
    <dgm:pt modelId="{7C38CE51-177C-4A4F-B58C-0F394B3329ED}">
      <dgm:prSet phldrT="[Text]"/>
      <dgm:spPr/>
      <dgm:t>
        <a:bodyPr/>
        <a:lstStyle/>
        <a:p>
          <a:r>
            <a:rPr lang="de-DE"/>
            <a:t>Coronagraphs</a:t>
          </a:r>
        </a:p>
      </dgm:t>
    </dgm:pt>
    <dgm:pt modelId="{953F7374-581F-064A-975B-1B1526930BFA}" type="parTrans" cxnId="{D1C1CAAF-BDE0-BC41-9BF7-01BCCB454F64}">
      <dgm:prSet/>
      <dgm:spPr/>
      <dgm:t>
        <a:bodyPr/>
        <a:lstStyle/>
        <a:p>
          <a:endParaRPr lang="de-DE"/>
        </a:p>
      </dgm:t>
    </dgm:pt>
    <dgm:pt modelId="{96585480-51B4-9A44-93BC-84FEDD4DBFEC}" type="sibTrans" cxnId="{D1C1CAAF-BDE0-BC41-9BF7-01BCCB454F64}">
      <dgm:prSet/>
      <dgm:spPr/>
      <dgm:t>
        <a:bodyPr/>
        <a:lstStyle/>
        <a:p>
          <a:endParaRPr lang="en-US"/>
        </a:p>
      </dgm:t>
    </dgm:pt>
    <dgm:pt modelId="{68F82DBA-5F93-40BE-B895-37F9B3BEE72C}" type="pres">
      <dgm:prSet presAssocID="{2A76E503-669D-464D-96EC-126696BE0E68}" presName="root" presStyleCnt="0">
        <dgm:presLayoutVars>
          <dgm:dir/>
          <dgm:resizeHandles val="exact"/>
        </dgm:presLayoutVars>
      </dgm:prSet>
      <dgm:spPr/>
    </dgm:pt>
    <dgm:pt modelId="{DEB26F73-2568-47E7-A84F-98431CEA8DB3}" type="pres">
      <dgm:prSet presAssocID="{0F7B10EB-275D-1747-8CAE-BE06E9258D60}" presName="compNode" presStyleCnt="0"/>
      <dgm:spPr/>
    </dgm:pt>
    <dgm:pt modelId="{638BBE69-7D25-45D4-9227-FEE8F1646AE6}" type="pres">
      <dgm:prSet presAssocID="{0F7B10EB-275D-1747-8CAE-BE06E9258D60}" presName="bgRect" presStyleLbl="bgShp" presStyleIdx="0" presStyleCnt="3"/>
      <dgm:spPr/>
    </dgm:pt>
    <dgm:pt modelId="{67C72FD7-5E20-4EA6-87B1-13E0B02F589C}" type="pres">
      <dgm:prSet presAssocID="{0F7B10EB-275D-1747-8CAE-BE06E9258D60}" presName="iconRect" presStyleLbl="node1" presStyleIdx="0" presStyleCnt="3"/>
      <dgm:spPr>
        <a:blipFill>
          <a:blip xmlns:r="http://schemas.openxmlformats.org/officeDocument/2006/relationships" r:embed="rId1"/>
          <a:srcRect/>
          <a:stretch>
            <a:fillRect l="-19000" r="-19000"/>
          </a:stretch>
        </a:blipFill>
        <a:ln>
          <a:noFill/>
        </a:ln>
      </dgm:spPr>
    </dgm:pt>
    <dgm:pt modelId="{418FFA67-3101-4C17-9667-577CE67E8615}" type="pres">
      <dgm:prSet presAssocID="{0F7B10EB-275D-1747-8CAE-BE06E9258D60}" presName="spaceRect" presStyleCnt="0"/>
      <dgm:spPr/>
    </dgm:pt>
    <dgm:pt modelId="{FE60C1FC-554D-40B5-9F49-2FFDE256B6DE}" type="pres">
      <dgm:prSet presAssocID="{0F7B10EB-275D-1747-8CAE-BE06E9258D60}" presName="parTx" presStyleLbl="revTx" presStyleIdx="0" presStyleCnt="5">
        <dgm:presLayoutVars>
          <dgm:chMax val="0"/>
          <dgm:chPref val="0"/>
        </dgm:presLayoutVars>
      </dgm:prSet>
      <dgm:spPr/>
    </dgm:pt>
    <dgm:pt modelId="{ADBBDEC5-5456-4DEF-857C-4C2386C0F953}" type="pres">
      <dgm:prSet presAssocID="{0F7B10EB-275D-1747-8CAE-BE06E9258D60}" presName="desTx" presStyleLbl="revTx" presStyleIdx="1" presStyleCnt="5">
        <dgm:presLayoutVars/>
      </dgm:prSet>
      <dgm:spPr/>
    </dgm:pt>
    <dgm:pt modelId="{E0309B4E-2790-4248-8071-F0B90B2770DE}" type="pres">
      <dgm:prSet presAssocID="{F5ED5491-CDE4-6F4A-956F-B5487D32FC4F}" presName="sibTrans" presStyleCnt="0"/>
      <dgm:spPr/>
    </dgm:pt>
    <dgm:pt modelId="{2EF756C4-95B7-45F0-9171-9B3AC1E48FEB}" type="pres">
      <dgm:prSet presAssocID="{8A95E5C3-43A3-D948-AFC7-C55517A3B072}" presName="compNode" presStyleCnt="0"/>
      <dgm:spPr/>
    </dgm:pt>
    <dgm:pt modelId="{FD5A8CBC-60C4-43AA-A041-F6692881B75B}" type="pres">
      <dgm:prSet presAssocID="{8A95E5C3-43A3-D948-AFC7-C55517A3B072}" presName="bgRect" presStyleLbl="bgShp" presStyleIdx="1" presStyleCnt="3"/>
      <dgm:spPr/>
    </dgm:pt>
    <dgm:pt modelId="{113604FD-0C5B-4C82-95DD-E5494FE1A898}" type="pres">
      <dgm:prSet presAssocID="{8A95E5C3-43A3-D948-AFC7-C55517A3B072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Zahnrad Silhouette"/>
        </a:ext>
      </dgm:extLst>
    </dgm:pt>
    <dgm:pt modelId="{2A0D6ECA-59F9-4B57-B150-14D2C6D9436A}" type="pres">
      <dgm:prSet presAssocID="{8A95E5C3-43A3-D948-AFC7-C55517A3B072}" presName="spaceRect" presStyleCnt="0"/>
      <dgm:spPr/>
    </dgm:pt>
    <dgm:pt modelId="{73B313BA-1A7C-4C5E-B388-D14FACC2AAF0}" type="pres">
      <dgm:prSet presAssocID="{8A95E5C3-43A3-D948-AFC7-C55517A3B072}" presName="parTx" presStyleLbl="revTx" presStyleIdx="2" presStyleCnt="5">
        <dgm:presLayoutVars>
          <dgm:chMax val="0"/>
          <dgm:chPref val="0"/>
        </dgm:presLayoutVars>
      </dgm:prSet>
      <dgm:spPr/>
    </dgm:pt>
    <dgm:pt modelId="{80D61E8B-F4B4-4163-BE0E-ECFA8856AE78}" type="pres">
      <dgm:prSet presAssocID="{8A95E5C3-43A3-D948-AFC7-C55517A3B072}" presName="desTx" presStyleLbl="revTx" presStyleIdx="3" presStyleCnt="5">
        <dgm:presLayoutVars/>
      </dgm:prSet>
      <dgm:spPr/>
    </dgm:pt>
    <dgm:pt modelId="{FC5F9B39-6EC6-4F11-9FD7-2304940D0C87}" type="pres">
      <dgm:prSet presAssocID="{1580FF52-0CFA-994A-A894-189703D1B5D8}" presName="sibTrans" presStyleCnt="0"/>
      <dgm:spPr/>
    </dgm:pt>
    <dgm:pt modelId="{8277E69A-72D4-4023-8D9B-E0CECA91F8FC}" type="pres">
      <dgm:prSet presAssocID="{C8A4FCA4-A956-CE4C-B509-76B2A0E29580}" presName="compNode" presStyleCnt="0"/>
      <dgm:spPr/>
    </dgm:pt>
    <dgm:pt modelId="{82E918EF-489E-4EE0-B1B8-9BD38AE55F3E}" type="pres">
      <dgm:prSet presAssocID="{C8A4FCA4-A956-CE4C-B509-76B2A0E29580}" presName="bgRect" presStyleLbl="bgShp" presStyleIdx="2" presStyleCnt="3"/>
      <dgm:spPr/>
    </dgm:pt>
    <dgm:pt modelId="{0FD6E79A-6DC7-482A-9D4A-A5543C3C4EF1}" type="pres">
      <dgm:prSet presAssocID="{C8A4FCA4-A956-CE4C-B509-76B2A0E29580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EC5975D-E9AB-4F20-87A4-D4ED10DDA785}" type="pres">
      <dgm:prSet presAssocID="{C8A4FCA4-A956-CE4C-B509-76B2A0E29580}" presName="spaceRect" presStyleCnt="0"/>
      <dgm:spPr/>
    </dgm:pt>
    <dgm:pt modelId="{1521061C-8FA1-47C4-A191-20A3E0EE1995}" type="pres">
      <dgm:prSet presAssocID="{C8A4FCA4-A956-CE4C-B509-76B2A0E2958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9DDF116-DE9B-464A-92D4-13810777F5A2}" srcId="{0F7B10EB-275D-1747-8CAE-BE06E9258D60}" destId="{38610490-E09D-5F4A-8DD2-45D20B06B94E}" srcOrd="0" destOrd="0" parTransId="{A718D280-65C6-6046-B115-06B4A09A16E6}" sibTransId="{F003B045-3ECE-EF49-9FE1-1FFFB8BBCECA}"/>
    <dgm:cxn modelId="{09F8391D-66A5-E84D-9D90-C2E4C228F8C0}" srcId="{2A76E503-669D-464D-96EC-126696BE0E68}" destId="{C8A4FCA4-A956-CE4C-B509-76B2A0E29580}" srcOrd="2" destOrd="0" parTransId="{3AF0C904-70DF-6E45-9E31-713D4456D411}" sibTransId="{ECD1C31F-8D01-834C-93AE-D4A695E983A6}"/>
    <dgm:cxn modelId="{2E579026-1CF2-C843-B65C-6D141AB82B59}" srcId="{2A76E503-669D-464D-96EC-126696BE0E68}" destId="{0F7B10EB-275D-1747-8CAE-BE06E9258D60}" srcOrd="0" destOrd="0" parTransId="{8145D683-211C-0746-B854-F91A6CE91D0C}" sibTransId="{F5ED5491-CDE4-6F4A-956F-B5487D32FC4F}"/>
    <dgm:cxn modelId="{6D8EA32E-6C7D-8549-B2E5-01D7A95E2DA3}" type="presOf" srcId="{C8A4FCA4-A956-CE4C-B509-76B2A0E29580}" destId="{1521061C-8FA1-47C4-A191-20A3E0EE1995}" srcOrd="0" destOrd="0" presId="urn:microsoft.com/office/officeart/2018/2/layout/IconVerticalSolidList"/>
    <dgm:cxn modelId="{0095BC3E-173C-804B-84A6-1A60296B6D4F}" type="presOf" srcId="{3F85C363-4904-584A-B749-DE9512A0EE3B}" destId="{80D61E8B-F4B4-4163-BE0E-ECFA8856AE78}" srcOrd="0" destOrd="0" presId="urn:microsoft.com/office/officeart/2018/2/layout/IconVerticalSolidList"/>
    <dgm:cxn modelId="{D0698B48-B7B2-3441-AAD4-B628AB4ED2D8}" type="presOf" srcId="{2A76E503-669D-464D-96EC-126696BE0E68}" destId="{68F82DBA-5F93-40BE-B895-37F9B3BEE72C}" srcOrd="0" destOrd="0" presId="urn:microsoft.com/office/officeart/2018/2/layout/IconVerticalSolidList"/>
    <dgm:cxn modelId="{EDD2CE4B-8307-0B48-BCAB-10B17B48CC48}" type="presOf" srcId="{38610490-E09D-5F4A-8DD2-45D20B06B94E}" destId="{ADBBDEC5-5456-4DEF-857C-4C2386C0F953}" srcOrd="0" destOrd="0" presId="urn:microsoft.com/office/officeart/2018/2/layout/IconVerticalSolidList"/>
    <dgm:cxn modelId="{CE35895B-D06C-E44A-8BA7-EEC5E1B058AA}" srcId="{8A95E5C3-43A3-D948-AFC7-C55517A3B072}" destId="{E1C776F1-694E-7541-B906-5DEB3AB9890E}" srcOrd="1" destOrd="0" parTransId="{E90EA15C-B2EA-484E-8BEB-8F4DD83B1226}" sibTransId="{B927BF18-7671-334C-99C3-22A3444CEDDA}"/>
    <dgm:cxn modelId="{F61D2288-7B7B-D84B-B24A-F279C05D549E}" srcId="{2A76E503-669D-464D-96EC-126696BE0E68}" destId="{8A95E5C3-43A3-D948-AFC7-C55517A3B072}" srcOrd="1" destOrd="0" parTransId="{672ED5FC-94B0-8341-B1D3-A894986DDC04}" sibTransId="{1580FF52-0CFA-994A-A894-189703D1B5D8}"/>
    <dgm:cxn modelId="{4F8733A1-24DC-8F4A-BC0A-56DA194E5FB5}" type="presOf" srcId="{0F7B10EB-275D-1747-8CAE-BE06E9258D60}" destId="{FE60C1FC-554D-40B5-9F49-2FFDE256B6DE}" srcOrd="0" destOrd="0" presId="urn:microsoft.com/office/officeart/2018/2/layout/IconVerticalSolidList"/>
    <dgm:cxn modelId="{D1C1CAAF-BDE0-BC41-9BF7-01BCCB454F64}" srcId="{0F7B10EB-275D-1747-8CAE-BE06E9258D60}" destId="{7C38CE51-177C-4A4F-B58C-0F394B3329ED}" srcOrd="1" destOrd="0" parTransId="{953F7374-581F-064A-975B-1B1526930BFA}" sibTransId="{96585480-51B4-9A44-93BC-84FEDD4DBFEC}"/>
    <dgm:cxn modelId="{336ADEB1-2B47-4E4C-8442-44D20D3E1ECB}" type="presOf" srcId="{E1C776F1-694E-7541-B906-5DEB3AB9890E}" destId="{80D61E8B-F4B4-4163-BE0E-ECFA8856AE78}" srcOrd="0" destOrd="1" presId="urn:microsoft.com/office/officeart/2018/2/layout/IconVerticalSolidList"/>
    <dgm:cxn modelId="{8E36F4C9-8A64-8949-8D5A-65608BAD08CB}" type="presOf" srcId="{7C38CE51-177C-4A4F-B58C-0F394B3329ED}" destId="{ADBBDEC5-5456-4DEF-857C-4C2386C0F953}" srcOrd="0" destOrd="1" presId="urn:microsoft.com/office/officeart/2018/2/layout/IconVerticalSolidList"/>
    <dgm:cxn modelId="{B01D94CE-575F-D445-A3F5-495105A391BB}" srcId="{8A95E5C3-43A3-D948-AFC7-C55517A3B072}" destId="{3F85C363-4904-584A-B749-DE9512A0EE3B}" srcOrd="0" destOrd="0" parTransId="{CD3CF332-AA17-6F42-BB81-C33DC30CB6B4}" sibTransId="{F8C110C0-12F6-B04D-B11B-0F1E1B7FD0B2}"/>
    <dgm:cxn modelId="{FFD74AF0-16A0-934A-85E3-311BC1A86AB4}" type="presOf" srcId="{8A95E5C3-43A3-D948-AFC7-C55517A3B072}" destId="{73B313BA-1A7C-4C5E-B388-D14FACC2AAF0}" srcOrd="0" destOrd="0" presId="urn:microsoft.com/office/officeart/2018/2/layout/IconVerticalSolidList"/>
    <dgm:cxn modelId="{2FA643E8-58F4-8841-8C69-228A8954C257}" type="presParOf" srcId="{68F82DBA-5F93-40BE-B895-37F9B3BEE72C}" destId="{DEB26F73-2568-47E7-A84F-98431CEA8DB3}" srcOrd="0" destOrd="0" presId="urn:microsoft.com/office/officeart/2018/2/layout/IconVerticalSolidList"/>
    <dgm:cxn modelId="{D8BB2B64-87FF-7E4A-86C6-95BB597EA439}" type="presParOf" srcId="{DEB26F73-2568-47E7-A84F-98431CEA8DB3}" destId="{638BBE69-7D25-45D4-9227-FEE8F1646AE6}" srcOrd="0" destOrd="0" presId="urn:microsoft.com/office/officeart/2018/2/layout/IconVerticalSolidList"/>
    <dgm:cxn modelId="{848578DC-D108-AE4C-B2A4-F54226E26319}" type="presParOf" srcId="{DEB26F73-2568-47E7-A84F-98431CEA8DB3}" destId="{67C72FD7-5E20-4EA6-87B1-13E0B02F589C}" srcOrd="1" destOrd="0" presId="urn:microsoft.com/office/officeart/2018/2/layout/IconVerticalSolidList"/>
    <dgm:cxn modelId="{25AD5BBE-48BB-7F4A-A7A8-E5656015A041}" type="presParOf" srcId="{DEB26F73-2568-47E7-A84F-98431CEA8DB3}" destId="{418FFA67-3101-4C17-9667-577CE67E8615}" srcOrd="2" destOrd="0" presId="urn:microsoft.com/office/officeart/2018/2/layout/IconVerticalSolidList"/>
    <dgm:cxn modelId="{B05932A3-2438-3C45-B305-7A6B60BFA8B3}" type="presParOf" srcId="{DEB26F73-2568-47E7-A84F-98431CEA8DB3}" destId="{FE60C1FC-554D-40B5-9F49-2FFDE256B6DE}" srcOrd="3" destOrd="0" presId="urn:microsoft.com/office/officeart/2018/2/layout/IconVerticalSolidList"/>
    <dgm:cxn modelId="{243000D7-1BBC-404B-A16B-F4BDCD3BCE37}" type="presParOf" srcId="{DEB26F73-2568-47E7-A84F-98431CEA8DB3}" destId="{ADBBDEC5-5456-4DEF-857C-4C2386C0F953}" srcOrd="4" destOrd="0" presId="urn:microsoft.com/office/officeart/2018/2/layout/IconVerticalSolidList"/>
    <dgm:cxn modelId="{75E6A395-C78B-E24E-836E-05B830C305E3}" type="presParOf" srcId="{68F82DBA-5F93-40BE-B895-37F9B3BEE72C}" destId="{E0309B4E-2790-4248-8071-F0B90B2770DE}" srcOrd="1" destOrd="0" presId="urn:microsoft.com/office/officeart/2018/2/layout/IconVerticalSolidList"/>
    <dgm:cxn modelId="{48F72A7A-1742-6644-B77B-3333D743C5C8}" type="presParOf" srcId="{68F82DBA-5F93-40BE-B895-37F9B3BEE72C}" destId="{2EF756C4-95B7-45F0-9171-9B3AC1E48FEB}" srcOrd="2" destOrd="0" presId="urn:microsoft.com/office/officeart/2018/2/layout/IconVerticalSolidList"/>
    <dgm:cxn modelId="{9BC2E8F3-5BF4-2B43-A0C6-55687BD2B0D7}" type="presParOf" srcId="{2EF756C4-95B7-45F0-9171-9B3AC1E48FEB}" destId="{FD5A8CBC-60C4-43AA-A041-F6692881B75B}" srcOrd="0" destOrd="0" presId="urn:microsoft.com/office/officeart/2018/2/layout/IconVerticalSolidList"/>
    <dgm:cxn modelId="{EF11E398-6FA4-C042-8CF8-7105EC5BC3E4}" type="presParOf" srcId="{2EF756C4-95B7-45F0-9171-9B3AC1E48FEB}" destId="{113604FD-0C5B-4C82-95DD-E5494FE1A898}" srcOrd="1" destOrd="0" presId="urn:microsoft.com/office/officeart/2018/2/layout/IconVerticalSolidList"/>
    <dgm:cxn modelId="{5E8E8C5E-955F-FE47-BFCF-6B404BCD1CAD}" type="presParOf" srcId="{2EF756C4-95B7-45F0-9171-9B3AC1E48FEB}" destId="{2A0D6ECA-59F9-4B57-B150-14D2C6D9436A}" srcOrd="2" destOrd="0" presId="urn:microsoft.com/office/officeart/2018/2/layout/IconVerticalSolidList"/>
    <dgm:cxn modelId="{83AE6271-004E-3248-8DC8-89F5E10D6729}" type="presParOf" srcId="{2EF756C4-95B7-45F0-9171-9B3AC1E48FEB}" destId="{73B313BA-1A7C-4C5E-B388-D14FACC2AAF0}" srcOrd="3" destOrd="0" presId="urn:microsoft.com/office/officeart/2018/2/layout/IconVerticalSolidList"/>
    <dgm:cxn modelId="{4DE25985-7654-A044-A8C0-B74EE58299C6}" type="presParOf" srcId="{2EF756C4-95B7-45F0-9171-9B3AC1E48FEB}" destId="{80D61E8B-F4B4-4163-BE0E-ECFA8856AE78}" srcOrd="4" destOrd="0" presId="urn:microsoft.com/office/officeart/2018/2/layout/IconVerticalSolidList"/>
    <dgm:cxn modelId="{1E2A8BD5-76DA-824C-A27F-BA8EFF66A3FB}" type="presParOf" srcId="{68F82DBA-5F93-40BE-B895-37F9B3BEE72C}" destId="{FC5F9B39-6EC6-4F11-9FD7-2304940D0C87}" srcOrd="3" destOrd="0" presId="urn:microsoft.com/office/officeart/2018/2/layout/IconVerticalSolidList"/>
    <dgm:cxn modelId="{54D1F37F-FD75-3A44-AAF5-DADC354203F5}" type="presParOf" srcId="{68F82DBA-5F93-40BE-B895-37F9B3BEE72C}" destId="{8277E69A-72D4-4023-8D9B-E0CECA91F8FC}" srcOrd="4" destOrd="0" presId="urn:microsoft.com/office/officeart/2018/2/layout/IconVerticalSolidList"/>
    <dgm:cxn modelId="{6C9C355C-6274-9647-AEAE-536898EBA9EA}" type="presParOf" srcId="{8277E69A-72D4-4023-8D9B-E0CECA91F8FC}" destId="{82E918EF-489E-4EE0-B1B8-9BD38AE55F3E}" srcOrd="0" destOrd="0" presId="urn:microsoft.com/office/officeart/2018/2/layout/IconVerticalSolidList"/>
    <dgm:cxn modelId="{D97CC09C-7C46-9A4C-96EC-4DD72607C9B5}" type="presParOf" srcId="{8277E69A-72D4-4023-8D9B-E0CECA91F8FC}" destId="{0FD6E79A-6DC7-482A-9D4A-A5543C3C4EF1}" srcOrd="1" destOrd="0" presId="urn:microsoft.com/office/officeart/2018/2/layout/IconVerticalSolidList"/>
    <dgm:cxn modelId="{C763D373-5438-BA48-B3B4-21AE16845292}" type="presParOf" srcId="{8277E69A-72D4-4023-8D9B-E0CECA91F8FC}" destId="{DEC5975D-E9AB-4F20-87A4-D4ED10DDA785}" srcOrd="2" destOrd="0" presId="urn:microsoft.com/office/officeart/2018/2/layout/IconVerticalSolidList"/>
    <dgm:cxn modelId="{11F23707-89C8-1B4A-B404-CD85742FFD89}" type="presParOf" srcId="{8277E69A-72D4-4023-8D9B-E0CECA91F8FC}" destId="{1521061C-8FA1-47C4-A191-20A3E0EE19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FFFF38-1828-44F8-AB07-4E293B6C72C2}" type="doc">
      <dgm:prSet loTypeId="urn:microsoft.com/office/officeart/2005/8/layout/vList2" loCatId="list" qsTypeId="urn:microsoft.com/office/officeart/2005/8/quickstyle/simple1" qsCatId="simple" csTypeId="urn:microsoft.com/office/officeart/2005/8/colors/accent5_1" csCatId="accent5"/>
      <dgm:spPr/>
      <dgm:t>
        <a:bodyPr/>
        <a:lstStyle/>
        <a:p>
          <a:endParaRPr lang="en-US"/>
        </a:p>
      </dgm:t>
    </dgm:pt>
    <dgm:pt modelId="{B300E684-BD42-4C15-BF2C-1D35877844EA}">
      <dgm:prSet/>
      <dgm:spPr/>
      <dgm:t>
        <a:bodyPr/>
        <a:lstStyle/>
        <a:p>
          <a:r>
            <a:rPr lang="de-DE" dirty="0"/>
            <a:t>Python Packages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MIRI European </a:t>
          </a:r>
          <a:r>
            <a:rPr lang="de-DE" dirty="0" err="1"/>
            <a:t>Consortium</a:t>
          </a:r>
          <a:endParaRPr lang="en-US" dirty="0"/>
        </a:p>
      </dgm:t>
    </dgm:pt>
    <dgm:pt modelId="{8E796883-F209-4B7C-8DC8-4C7F6319FB9C}" type="parTrans" cxnId="{9F349412-2FA9-4E89-B84C-5495C7C111F1}">
      <dgm:prSet/>
      <dgm:spPr/>
      <dgm:t>
        <a:bodyPr/>
        <a:lstStyle/>
        <a:p>
          <a:endParaRPr lang="en-US"/>
        </a:p>
      </dgm:t>
    </dgm:pt>
    <dgm:pt modelId="{E4616DCE-4175-4C83-9876-F827016571F2}" type="sibTrans" cxnId="{9F349412-2FA9-4E89-B84C-5495C7C111F1}">
      <dgm:prSet/>
      <dgm:spPr/>
      <dgm:t>
        <a:bodyPr/>
        <a:lstStyle/>
        <a:p>
          <a:endParaRPr lang="en-US"/>
        </a:p>
      </dgm:t>
    </dgm:pt>
    <dgm:pt modelId="{EA4E14B7-9F48-4056-A917-431C22443AFE}">
      <dgm:prSet/>
      <dgm:spPr/>
      <dgm:t>
        <a:bodyPr/>
        <a:lstStyle/>
        <a:p>
          <a:r>
            <a:rPr lang="de-DE"/>
            <a:t>Can simulate both the imager and the spectrometer</a:t>
          </a:r>
          <a:endParaRPr lang="en-US"/>
        </a:p>
      </dgm:t>
    </dgm:pt>
    <dgm:pt modelId="{48C15E21-66C7-4E9D-BC9F-4AF241A6FDFB}" type="parTrans" cxnId="{FEABBF80-E3A1-4285-BAA2-DF732F306F9E}">
      <dgm:prSet/>
      <dgm:spPr/>
      <dgm:t>
        <a:bodyPr/>
        <a:lstStyle/>
        <a:p>
          <a:endParaRPr lang="en-US"/>
        </a:p>
      </dgm:t>
    </dgm:pt>
    <dgm:pt modelId="{FBE27398-4D49-4962-98C8-E3E53447C985}" type="sibTrans" cxnId="{FEABBF80-E3A1-4285-BAA2-DF732F306F9E}">
      <dgm:prSet/>
      <dgm:spPr/>
      <dgm:t>
        <a:bodyPr/>
        <a:lstStyle/>
        <a:p>
          <a:endParaRPr lang="en-US"/>
        </a:p>
      </dgm:t>
    </dgm:pt>
    <dgm:pt modelId="{9EE6A76A-899B-4348-976C-22F2EC3F9141}">
      <dgm:prSet/>
      <dgm:spPr/>
      <dgm:t>
        <a:bodyPr/>
        <a:lstStyle/>
        <a:p>
          <a:r>
            <a:rPr lang="de-DE"/>
            <a:t>Creates realistic data in the correct format</a:t>
          </a:r>
          <a:endParaRPr lang="en-US"/>
        </a:p>
      </dgm:t>
    </dgm:pt>
    <dgm:pt modelId="{509D9C67-E27E-4A13-AF7E-DB6FCEC15E11}" type="parTrans" cxnId="{122216A9-AC00-4962-B725-F6851382F91D}">
      <dgm:prSet/>
      <dgm:spPr/>
      <dgm:t>
        <a:bodyPr/>
        <a:lstStyle/>
        <a:p>
          <a:endParaRPr lang="en-US"/>
        </a:p>
      </dgm:t>
    </dgm:pt>
    <dgm:pt modelId="{EDFE77DC-11A4-4235-B441-3D0EB9074247}" type="sibTrans" cxnId="{122216A9-AC00-4962-B725-F6851382F91D}">
      <dgm:prSet/>
      <dgm:spPr/>
      <dgm:t>
        <a:bodyPr/>
        <a:lstStyle/>
        <a:p>
          <a:endParaRPr lang="en-US"/>
        </a:p>
      </dgm:t>
    </dgm:pt>
    <dgm:pt modelId="{9C8008D8-B1B8-4FF7-BBA5-51EAC2D942CC}">
      <dgm:prSet/>
      <dgm:spPr/>
      <dgm:t>
        <a:bodyPr/>
        <a:lstStyle/>
        <a:p>
          <a:r>
            <a:rPr lang="de-DE"/>
            <a:t>Calibration pipeline can be tested</a:t>
          </a:r>
          <a:endParaRPr lang="en-US"/>
        </a:p>
      </dgm:t>
    </dgm:pt>
    <dgm:pt modelId="{22274874-8666-41F5-90ED-816E8DE4BECD}" type="parTrans" cxnId="{79ED3C64-622B-4C95-A0BB-25F130AC3C62}">
      <dgm:prSet/>
      <dgm:spPr/>
      <dgm:t>
        <a:bodyPr/>
        <a:lstStyle/>
        <a:p>
          <a:endParaRPr lang="en-US"/>
        </a:p>
      </dgm:t>
    </dgm:pt>
    <dgm:pt modelId="{69DC961F-3471-4D60-9626-314E8100466D}" type="sibTrans" cxnId="{79ED3C64-622B-4C95-A0BB-25F130AC3C62}">
      <dgm:prSet/>
      <dgm:spPr/>
      <dgm:t>
        <a:bodyPr/>
        <a:lstStyle/>
        <a:p>
          <a:endParaRPr lang="en-US"/>
        </a:p>
      </dgm:t>
    </dgm:pt>
    <dgm:pt modelId="{2778657E-67F6-AC48-B7EC-41DA57F7DD30}" type="pres">
      <dgm:prSet presAssocID="{91FFFF38-1828-44F8-AB07-4E293B6C72C2}" presName="linear" presStyleCnt="0">
        <dgm:presLayoutVars>
          <dgm:animLvl val="lvl"/>
          <dgm:resizeHandles val="exact"/>
        </dgm:presLayoutVars>
      </dgm:prSet>
      <dgm:spPr/>
    </dgm:pt>
    <dgm:pt modelId="{D81F14A5-9CCC-094C-A45D-3AB6304F22C7}" type="pres">
      <dgm:prSet presAssocID="{B300E684-BD42-4C15-BF2C-1D35877844E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87E0177-9A5F-7F49-A029-FF3A42C3636B}" type="pres">
      <dgm:prSet presAssocID="{E4616DCE-4175-4C83-9876-F827016571F2}" presName="spacer" presStyleCnt="0"/>
      <dgm:spPr/>
    </dgm:pt>
    <dgm:pt modelId="{096E40C5-1200-E94E-9834-BE648762722D}" type="pres">
      <dgm:prSet presAssocID="{EA4E14B7-9F48-4056-A917-431C22443AF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FD62EBC-51D1-954D-BFDF-750ECF660F37}" type="pres">
      <dgm:prSet presAssocID="{FBE27398-4D49-4962-98C8-E3E53447C985}" presName="spacer" presStyleCnt="0"/>
      <dgm:spPr/>
    </dgm:pt>
    <dgm:pt modelId="{E9F36FB8-DE0B-B347-A7A6-16A35CC3FD7C}" type="pres">
      <dgm:prSet presAssocID="{9EE6A76A-899B-4348-976C-22F2EC3F914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512B291-E0BC-D049-B70D-214062BB06AD}" type="pres">
      <dgm:prSet presAssocID="{9EE6A76A-899B-4348-976C-22F2EC3F914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9F349412-2FA9-4E89-B84C-5495C7C111F1}" srcId="{91FFFF38-1828-44F8-AB07-4E293B6C72C2}" destId="{B300E684-BD42-4C15-BF2C-1D35877844EA}" srcOrd="0" destOrd="0" parTransId="{8E796883-F209-4B7C-8DC8-4C7F6319FB9C}" sibTransId="{E4616DCE-4175-4C83-9876-F827016571F2}"/>
    <dgm:cxn modelId="{BC03051A-F91E-1C46-B0F0-99F39CBF1F90}" type="presOf" srcId="{9C8008D8-B1B8-4FF7-BBA5-51EAC2D942CC}" destId="{E512B291-E0BC-D049-B70D-214062BB06AD}" srcOrd="0" destOrd="0" presId="urn:microsoft.com/office/officeart/2005/8/layout/vList2"/>
    <dgm:cxn modelId="{CA83FB55-FD8D-A040-8277-6F6E4FBD6431}" type="presOf" srcId="{9EE6A76A-899B-4348-976C-22F2EC3F9141}" destId="{E9F36FB8-DE0B-B347-A7A6-16A35CC3FD7C}" srcOrd="0" destOrd="0" presId="urn:microsoft.com/office/officeart/2005/8/layout/vList2"/>
    <dgm:cxn modelId="{79ED3C64-622B-4C95-A0BB-25F130AC3C62}" srcId="{9EE6A76A-899B-4348-976C-22F2EC3F9141}" destId="{9C8008D8-B1B8-4FF7-BBA5-51EAC2D942CC}" srcOrd="0" destOrd="0" parTransId="{22274874-8666-41F5-90ED-816E8DE4BECD}" sibTransId="{69DC961F-3471-4D60-9626-314E8100466D}"/>
    <dgm:cxn modelId="{FEABBF80-E3A1-4285-BAA2-DF732F306F9E}" srcId="{91FFFF38-1828-44F8-AB07-4E293B6C72C2}" destId="{EA4E14B7-9F48-4056-A917-431C22443AFE}" srcOrd="1" destOrd="0" parTransId="{48C15E21-66C7-4E9D-BC9F-4AF241A6FDFB}" sibTransId="{FBE27398-4D49-4962-98C8-E3E53447C985}"/>
    <dgm:cxn modelId="{BC868882-8AEA-C343-A9AD-8A4AF6E26204}" type="presOf" srcId="{91FFFF38-1828-44F8-AB07-4E293B6C72C2}" destId="{2778657E-67F6-AC48-B7EC-41DA57F7DD30}" srcOrd="0" destOrd="0" presId="urn:microsoft.com/office/officeart/2005/8/layout/vList2"/>
    <dgm:cxn modelId="{122216A9-AC00-4962-B725-F6851382F91D}" srcId="{91FFFF38-1828-44F8-AB07-4E293B6C72C2}" destId="{9EE6A76A-899B-4348-976C-22F2EC3F9141}" srcOrd="2" destOrd="0" parTransId="{509D9C67-E27E-4A13-AF7E-DB6FCEC15E11}" sibTransId="{EDFE77DC-11A4-4235-B441-3D0EB9074247}"/>
    <dgm:cxn modelId="{8A72AFEE-7D2A-C547-9DF0-5345750EFAA9}" type="presOf" srcId="{B300E684-BD42-4C15-BF2C-1D35877844EA}" destId="{D81F14A5-9CCC-094C-A45D-3AB6304F22C7}" srcOrd="0" destOrd="0" presId="urn:microsoft.com/office/officeart/2005/8/layout/vList2"/>
    <dgm:cxn modelId="{3288C9F9-15D7-654A-902B-E5D61B683B7B}" type="presOf" srcId="{EA4E14B7-9F48-4056-A917-431C22443AFE}" destId="{096E40C5-1200-E94E-9834-BE648762722D}" srcOrd="0" destOrd="0" presId="urn:microsoft.com/office/officeart/2005/8/layout/vList2"/>
    <dgm:cxn modelId="{33CDC8BB-A704-9345-841B-713E9F480995}" type="presParOf" srcId="{2778657E-67F6-AC48-B7EC-41DA57F7DD30}" destId="{D81F14A5-9CCC-094C-A45D-3AB6304F22C7}" srcOrd="0" destOrd="0" presId="urn:microsoft.com/office/officeart/2005/8/layout/vList2"/>
    <dgm:cxn modelId="{1AA18F27-8F37-E44B-9A26-C264FC3D6D3A}" type="presParOf" srcId="{2778657E-67F6-AC48-B7EC-41DA57F7DD30}" destId="{F87E0177-9A5F-7F49-A029-FF3A42C3636B}" srcOrd="1" destOrd="0" presId="urn:microsoft.com/office/officeart/2005/8/layout/vList2"/>
    <dgm:cxn modelId="{360A9909-7AA3-B147-A88D-09892B71B838}" type="presParOf" srcId="{2778657E-67F6-AC48-B7EC-41DA57F7DD30}" destId="{096E40C5-1200-E94E-9834-BE648762722D}" srcOrd="2" destOrd="0" presId="urn:microsoft.com/office/officeart/2005/8/layout/vList2"/>
    <dgm:cxn modelId="{B2C5D2C4-2230-3C43-BEC4-49208FF1A0A5}" type="presParOf" srcId="{2778657E-67F6-AC48-B7EC-41DA57F7DD30}" destId="{CFD62EBC-51D1-954D-BFDF-750ECF660F37}" srcOrd="3" destOrd="0" presId="urn:microsoft.com/office/officeart/2005/8/layout/vList2"/>
    <dgm:cxn modelId="{33598FD9-10F8-2C40-9830-41CFBC87CEE4}" type="presParOf" srcId="{2778657E-67F6-AC48-B7EC-41DA57F7DD30}" destId="{E9F36FB8-DE0B-B347-A7A6-16A35CC3FD7C}" srcOrd="4" destOrd="0" presId="urn:microsoft.com/office/officeart/2005/8/layout/vList2"/>
    <dgm:cxn modelId="{86AA89BF-D2D3-FC47-925A-CB9AB959E65E}" type="presParOf" srcId="{2778657E-67F6-AC48-B7EC-41DA57F7DD30}" destId="{E512B291-E0BC-D049-B70D-214062BB06A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009ADE-4373-0D45-B741-14C60507FDC4}" type="doc">
      <dgm:prSet loTypeId="urn:microsoft.com/office/officeart/2005/8/layout/vList5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8CEFFA3E-FD51-104C-860C-923EF7D43141}">
      <dgm:prSet/>
      <dgm:spPr/>
      <dgm:t>
        <a:bodyPr/>
        <a:lstStyle/>
        <a:p>
          <a:r>
            <a:rPr lang="de-DE" b="0" i="0" dirty="0"/>
            <a:t>Simulation </a:t>
          </a:r>
          <a:r>
            <a:rPr lang="de-DE" b="0" i="0" dirty="0" err="1"/>
            <a:t>configuration</a:t>
          </a:r>
          <a:endParaRPr lang="de-DE" dirty="0"/>
        </a:p>
      </dgm:t>
    </dgm:pt>
    <dgm:pt modelId="{15DD9783-DC5B-F548-B51F-03943387D0C1}" type="parTrans" cxnId="{F9ACCE54-34D9-B74C-8200-4F787A3232EE}">
      <dgm:prSet/>
      <dgm:spPr/>
      <dgm:t>
        <a:bodyPr/>
        <a:lstStyle/>
        <a:p>
          <a:endParaRPr lang="de-DE"/>
        </a:p>
      </dgm:t>
    </dgm:pt>
    <dgm:pt modelId="{8109C41E-47C2-A549-8828-E9BE80BFEEFD}" type="sibTrans" cxnId="{F9ACCE54-34D9-B74C-8200-4F787A3232EE}">
      <dgm:prSet/>
      <dgm:spPr/>
      <dgm:t>
        <a:bodyPr/>
        <a:lstStyle/>
        <a:p>
          <a:endParaRPr lang="de-DE"/>
        </a:p>
      </dgm:t>
    </dgm:pt>
    <dgm:pt modelId="{237BF0F3-2F07-CF41-974D-E8E016CF97EB}">
      <dgm:prSet/>
      <dgm:spPr/>
      <dgm:t>
        <a:bodyPr/>
        <a:lstStyle/>
        <a:p>
          <a:r>
            <a:rPr lang="de-DE" b="0" i="0"/>
            <a:t>Takes in the simulation parameters</a:t>
          </a:r>
          <a:endParaRPr lang="de-DE"/>
        </a:p>
      </dgm:t>
    </dgm:pt>
    <dgm:pt modelId="{B7C0B9C4-C8BB-664E-B52B-8DDA1B830007}" type="parTrans" cxnId="{FF1414FE-01B7-9848-B375-43C2777E9D73}">
      <dgm:prSet/>
      <dgm:spPr/>
      <dgm:t>
        <a:bodyPr/>
        <a:lstStyle/>
        <a:p>
          <a:endParaRPr lang="de-DE"/>
        </a:p>
      </dgm:t>
    </dgm:pt>
    <dgm:pt modelId="{471710E9-2653-734E-8609-8B32159AB4B4}" type="sibTrans" cxnId="{FF1414FE-01B7-9848-B375-43C2777E9D73}">
      <dgm:prSet/>
      <dgm:spPr/>
      <dgm:t>
        <a:bodyPr/>
        <a:lstStyle/>
        <a:p>
          <a:endParaRPr lang="de-DE"/>
        </a:p>
      </dgm:t>
    </dgm:pt>
    <dgm:pt modelId="{B86E5728-CC25-F24B-AEC2-02A690652332}">
      <dgm:prSet/>
      <dgm:spPr/>
      <dgm:t>
        <a:bodyPr/>
        <a:lstStyle/>
        <a:p>
          <a:r>
            <a:rPr lang="de-DE" b="0" i="0"/>
            <a:t>Scene configuration</a:t>
          </a:r>
          <a:endParaRPr lang="de-DE"/>
        </a:p>
      </dgm:t>
    </dgm:pt>
    <dgm:pt modelId="{6FC933D4-2926-F648-8620-441DA85D6872}" type="parTrans" cxnId="{210A2479-BAD7-3C48-A270-0EDEAE46CD91}">
      <dgm:prSet/>
      <dgm:spPr/>
      <dgm:t>
        <a:bodyPr/>
        <a:lstStyle/>
        <a:p>
          <a:endParaRPr lang="de-DE"/>
        </a:p>
      </dgm:t>
    </dgm:pt>
    <dgm:pt modelId="{283A2D07-87D3-9E40-B106-24868AFB8F64}" type="sibTrans" cxnId="{210A2479-BAD7-3C48-A270-0EDEAE46CD91}">
      <dgm:prSet/>
      <dgm:spPr/>
      <dgm:t>
        <a:bodyPr/>
        <a:lstStyle/>
        <a:p>
          <a:endParaRPr lang="de-DE"/>
        </a:p>
      </dgm:t>
    </dgm:pt>
    <dgm:pt modelId="{88302CC7-8D85-1F4B-A0EE-C3D4306EF2A1}">
      <dgm:prSet/>
      <dgm:spPr/>
      <dgm:t>
        <a:bodyPr/>
        <a:lstStyle/>
        <a:p>
          <a:r>
            <a:rPr lang="de-DE" b="0" i="0" dirty="0"/>
            <a:t>Reads in </a:t>
          </a:r>
          <a:r>
            <a:rPr lang="de-DE" b="0" i="0" dirty="0" err="1"/>
            <a:t>the</a:t>
          </a:r>
          <a:r>
            <a:rPr lang="de-DE" b="0" i="0" dirty="0"/>
            <a:t> </a:t>
          </a:r>
          <a:r>
            <a:rPr lang="de-DE" b="0" i="0" dirty="0" err="1"/>
            <a:t>scene</a:t>
          </a:r>
          <a:r>
            <a:rPr lang="de-DE" b="0" i="0" dirty="0"/>
            <a:t> </a:t>
          </a:r>
          <a:r>
            <a:rPr lang="de-DE" b="0" i="0" dirty="0" err="1"/>
            <a:t>configuration</a:t>
          </a:r>
          <a:endParaRPr lang="de-DE" dirty="0"/>
        </a:p>
      </dgm:t>
    </dgm:pt>
    <dgm:pt modelId="{D4205B06-1EBA-2A4A-894D-61C6B6D1A526}" type="parTrans" cxnId="{1357BB89-2707-7A4B-8BE7-BA59FAAB5D39}">
      <dgm:prSet/>
      <dgm:spPr/>
      <dgm:t>
        <a:bodyPr/>
        <a:lstStyle/>
        <a:p>
          <a:endParaRPr lang="de-DE"/>
        </a:p>
      </dgm:t>
    </dgm:pt>
    <dgm:pt modelId="{68C796C1-1E23-6842-8C82-F26D63D6CE9B}" type="sibTrans" cxnId="{1357BB89-2707-7A4B-8BE7-BA59FAAB5D39}">
      <dgm:prSet/>
      <dgm:spPr/>
      <dgm:t>
        <a:bodyPr/>
        <a:lstStyle/>
        <a:p>
          <a:endParaRPr lang="de-DE"/>
        </a:p>
      </dgm:t>
    </dgm:pt>
    <dgm:pt modelId="{ECEA6706-6EE3-8E48-AECF-12AC71C82AB7}" type="pres">
      <dgm:prSet presAssocID="{55009ADE-4373-0D45-B741-14C60507FDC4}" presName="Name0" presStyleCnt="0">
        <dgm:presLayoutVars>
          <dgm:dir/>
          <dgm:animLvl val="lvl"/>
          <dgm:resizeHandles val="exact"/>
        </dgm:presLayoutVars>
      </dgm:prSet>
      <dgm:spPr/>
    </dgm:pt>
    <dgm:pt modelId="{ADF31E71-7FB4-CE4E-A2B6-A13142B7B9C7}" type="pres">
      <dgm:prSet presAssocID="{8CEFFA3E-FD51-104C-860C-923EF7D43141}" presName="linNode" presStyleCnt="0"/>
      <dgm:spPr/>
    </dgm:pt>
    <dgm:pt modelId="{21366373-612D-BD43-BE40-91C597BCA62B}" type="pres">
      <dgm:prSet presAssocID="{8CEFFA3E-FD51-104C-860C-923EF7D43141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4253CB24-B0CB-7F41-B6EA-685E0C4A8927}" type="pres">
      <dgm:prSet presAssocID="{8CEFFA3E-FD51-104C-860C-923EF7D43141}" presName="descendantText" presStyleLbl="alignAccFollowNode1" presStyleIdx="0" presStyleCnt="2">
        <dgm:presLayoutVars>
          <dgm:bulletEnabled val="1"/>
        </dgm:presLayoutVars>
      </dgm:prSet>
      <dgm:spPr/>
    </dgm:pt>
    <dgm:pt modelId="{3DFA8E7A-7CAA-8041-8502-BEC803A4FFA1}" type="pres">
      <dgm:prSet presAssocID="{8109C41E-47C2-A549-8828-E9BE80BFEEFD}" presName="sp" presStyleCnt="0"/>
      <dgm:spPr/>
    </dgm:pt>
    <dgm:pt modelId="{D7010200-1B16-2343-B9ED-127B31F2966B}" type="pres">
      <dgm:prSet presAssocID="{B86E5728-CC25-F24B-AEC2-02A690652332}" presName="linNode" presStyleCnt="0"/>
      <dgm:spPr/>
    </dgm:pt>
    <dgm:pt modelId="{2F58E3CB-B955-C346-A280-0678B9FE9308}" type="pres">
      <dgm:prSet presAssocID="{B86E5728-CC25-F24B-AEC2-02A69065233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3C3805D-17FE-A147-BEA5-BA6D455A46B5}" type="pres">
      <dgm:prSet presAssocID="{B86E5728-CC25-F24B-AEC2-02A690652332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F620101-7A6C-FA4C-A925-D64A55214C1F}" type="presOf" srcId="{B86E5728-CC25-F24B-AEC2-02A690652332}" destId="{2F58E3CB-B955-C346-A280-0678B9FE9308}" srcOrd="0" destOrd="0" presId="urn:microsoft.com/office/officeart/2005/8/layout/vList5"/>
    <dgm:cxn modelId="{923C3935-9855-364A-8AE6-291C9E90228D}" type="presOf" srcId="{237BF0F3-2F07-CF41-974D-E8E016CF97EB}" destId="{4253CB24-B0CB-7F41-B6EA-685E0C4A8927}" srcOrd="0" destOrd="0" presId="urn:microsoft.com/office/officeart/2005/8/layout/vList5"/>
    <dgm:cxn modelId="{F9ACCE54-34D9-B74C-8200-4F787A3232EE}" srcId="{55009ADE-4373-0D45-B741-14C60507FDC4}" destId="{8CEFFA3E-FD51-104C-860C-923EF7D43141}" srcOrd="0" destOrd="0" parTransId="{15DD9783-DC5B-F548-B51F-03943387D0C1}" sibTransId="{8109C41E-47C2-A549-8828-E9BE80BFEEFD}"/>
    <dgm:cxn modelId="{746DC274-24FA-ED46-9352-7C47C2C07799}" type="presOf" srcId="{88302CC7-8D85-1F4B-A0EE-C3D4306EF2A1}" destId="{43C3805D-17FE-A147-BEA5-BA6D455A46B5}" srcOrd="0" destOrd="0" presId="urn:microsoft.com/office/officeart/2005/8/layout/vList5"/>
    <dgm:cxn modelId="{210A2479-BAD7-3C48-A270-0EDEAE46CD91}" srcId="{55009ADE-4373-0D45-B741-14C60507FDC4}" destId="{B86E5728-CC25-F24B-AEC2-02A690652332}" srcOrd="1" destOrd="0" parTransId="{6FC933D4-2926-F648-8620-441DA85D6872}" sibTransId="{283A2D07-87D3-9E40-B106-24868AFB8F64}"/>
    <dgm:cxn modelId="{1357BB89-2707-7A4B-8BE7-BA59FAAB5D39}" srcId="{B86E5728-CC25-F24B-AEC2-02A690652332}" destId="{88302CC7-8D85-1F4B-A0EE-C3D4306EF2A1}" srcOrd="0" destOrd="0" parTransId="{D4205B06-1EBA-2A4A-894D-61C6B6D1A526}" sibTransId="{68C796C1-1E23-6842-8C82-F26D63D6CE9B}"/>
    <dgm:cxn modelId="{559EBAB7-D17B-BA4E-BCE1-63F63CD5950F}" type="presOf" srcId="{55009ADE-4373-0D45-B741-14C60507FDC4}" destId="{ECEA6706-6EE3-8E48-AECF-12AC71C82AB7}" srcOrd="0" destOrd="0" presId="urn:microsoft.com/office/officeart/2005/8/layout/vList5"/>
    <dgm:cxn modelId="{986777E1-47B9-5544-84D8-63F306C78BAB}" type="presOf" srcId="{8CEFFA3E-FD51-104C-860C-923EF7D43141}" destId="{21366373-612D-BD43-BE40-91C597BCA62B}" srcOrd="0" destOrd="0" presId="urn:microsoft.com/office/officeart/2005/8/layout/vList5"/>
    <dgm:cxn modelId="{FF1414FE-01B7-9848-B375-43C2777E9D73}" srcId="{8CEFFA3E-FD51-104C-860C-923EF7D43141}" destId="{237BF0F3-2F07-CF41-974D-E8E016CF97EB}" srcOrd="0" destOrd="0" parTransId="{B7C0B9C4-C8BB-664E-B52B-8DDA1B830007}" sibTransId="{471710E9-2653-734E-8609-8B32159AB4B4}"/>
    <dgm:cxn modelId="{372BBB2F-5F66-5547-B810-C823D64D0620}" type="presParOf" srcId="{ECEA6706-6EE3-8E48-AECF-12AC71C82AB7}" destId="{ADF31E71-7FB4-CE4E-A2B6-A13142B7B9C7}" srcOrd="0" destOrd="0" presId="urn:microsoft.com/office/officeart/2005/8/layout/vList5"/>
    <dgm:cxn modelId="{0BF25C0C-F09B-B746-89B6-3661724CDE81}" type="presParOf" srcId="{ADF31E71-7FB4-CE4E-A2B6-A13142B7B9C7}" destId="{21366373-612D-BD43-BE40-91C597BCA62B}" srcOrd="0" destOrd="0" presId="urn:microsoft.com/office/officeart/2005/8/layout/vList5"/>
    <dgm:cxn modelId="{3FFAAF90-029C-B745-AE16-7CC1D0B13661}" type="presParOf" srcId="{ADF31E71-7FB4-CE4E-A2B6-A13142B7B9C7}" destId="{4253CB24-B0CB-7F41-B6EA-685E0C4A8927}" srcOrd="1" destOrd="0" presId="urn:microsoft.com/office/officeart/2005/8/layout/vList5"/>
    <dgm:cxn modelId="{1AFA0DA9-5976-D441-BA29-D254B539A13B}" type="presParOf" srcId="{ECEA6706-6EE3-8E48-AECF-12AC71C82AB7}" destId="{3DFA8E7A-7CAA-8041-8502-BEC803A4FFA1}" srcOrd="1" destOrd="0" presId="urn:microsoft.com/office/officeart/2005/8/layout/vList5"/>
    <dgm:cxn modelId="{B2EA9C77-249D-8842-835F-0CFC3AD130C3}" type="presParOf" srcId="{ECEA6706-6EE3-8E48-AECF-12AC71C82AB7}" destId="{D7010200-1B16-2343-B9ED-127B31F2966B}" srcOrd="2" destOrd="0" presId="urn:microsoft.com/office/officeart/2005/8/layout/vList5"/>
    <dgm:cxn modelId="{3F252623-D26F-D84C-8654-2E0AB488CF07}" type="presParOf" srcId="{D7010200-1B16-2343-B9ED-127B31F2966B}" destId="{2F58E3CB-B955-C346-A280-0678B9FE9308}" srcOrd="0" destOrd="0" presId="urn:microsoft.com/office/officeart/2005/8/layout/vList5"/>
    <dgm:cxn modelId="{21C16EB1-8A59-7542-A2BF-E966F6DDDE2E}" type="presParOf" srcId="{D7010200-1B16-2343-B9ED-127B31F2966B}" destId="{43C3805D-17FE-A147-BEA5-BA6D455A46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37FC14-75C2-D145-B97A-5DDC4D1BD2A0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de-DE"/>
        </a:p>
      </dgm:t>
    </dgm:pt>
    <dgm:pt modelId="{B5742A70-F680-1644-A2C7-73E6F2A98E8E}">
      <dgm:prSet/>
      <dgm:spPr/>
      <dgm:t>
        <a:bodyPr/>
        <a:lstStyle/>
        <a:p>
          <a:r>
            <a:rPr lang="de-DE" b="0" i="0"/>
            <a:t>Create a scene:</a:t>
          </a:r>
          <a:endParaRPr lang="de-DE"/>
        </a:p>
      </dgm:t>
    </dgm:pt>
    <dgm:pt modelId="{6FF2D59C-20D1-C942-99E5-EAC9119A0650}" type="parTrans" cxnId="{1B208EBE-C561-624D-9136-D83C279222D0}">
      <dgm:prSet/>
      <dgm:spPr/>
      <dgm:t>
        <a:bodyPr/>
        <a:lstStyle/>
        <a:p>
          <a:endParaRPr lang="de-DE"/>
        </a:p>
      </dgm:t>
    </dgm:pt>
    <dgm:pt modelId="{974F1397-C7EF-804D-85E1-80FC5C92DD6F}" type="sibTrans" cxnId="{1B208EBE-C561-624D-9136-D83C279222D0}">
      <dgm:prSet phldrT="1"/>
      <dgm:spPr/>
      <dgm:t>
        <a:bodyPr/>
        <a:lstStyle/>
        <a:p>
          <a:r>
            <a:rPr lang="de-DE"/>
            <a:t>1</a:t>
          </a:r>
        </a:p>
      </dgm:t>
    </dgm:pt>
    <dgm:pt modelId="{D8A146DA-C317-E54F-A51A-74CE88D0D5BB}">
      <dgm:prSet/>
      <dgm:spPr/>
      <dgm:t>
        <a:bodyPr/>
        <a:lstStyle/>
        <a:p>
          <a:r>
            <a:rPr lang="de-DE" b="0" i="0"/>
            <a:t>Add objects via stored files or directly from SIMBAD</a:t>
          </a:r>
          <a:endParaRPr lang="de-DE"/>
        </a:p>
      </dgm:t>
    </dgm:pt>
    <dgm:pt modelId="{BFD89914-2C0A-FD47-B573-1C49BF019C6C}" type="parTrans" cxnId="{6BA4F8D7-196D-0A46-846B-7F4F35FC606A}">
      <dgm:prSet/>
      <dgm:spPr/>
      <dgm:t>
        <a:bodyPr/>
        <a:lstStyle/>
        <a:p>
          <a:endParaRPr lang="de-DE"/>
        </a:p>
      </dgm:t>
    </dgm:pt>
    <dgm:pt modelId="{CBB96911-6CAA-CE4A-9010-45A9DC93D4D6}" type="sibTrans" cxnId="{6BA4F8D7-196D-0A46-846B-7F4F35FC606A}">
      <dgm:prSet/>
      <dgm:spPr/>
      <dgm:t>
        <a:bodyPr/>
        <a:lstStyle/>
        <a:p>
          <a:endParaRPr lang="de-DE"/>
        </a:p>
      </dgm:t>
    </dgm:pt>
    <dgm:pt modelId="{0B37ACBE-A465-8844-A095-FB8E607072DC}">
      <dgm:prSet/>
      <dgm:spPr/>
      <dgm:t>
        <a:bodyPr/>
        <a:lstStyle/>
        <a:p>
          <a:r>
            <a:rPr lang="de-DE" b="0" i="0"/>
            <a:t>Initialize observational sequence:</a:t>
          </a:r>
          <a:endParaRPr lang="de-DE"/>
        </a:p>
      </dgm:t>
    </dgm:pt>
    <dgm:pt modelId="{2A8173D6-18ED-AE47-A61B-9958FC144FE0}" type="parTrans" cxnId="{25382B5A-9D50-6749-8BA7-3E84391D1878}">
      <dgm:prSet/>
      <dgm:spPr/>
      <dgm:t>
        <a:bodyPr/>
        <a:lstStyle/>
        <a:p>
          <a:endParaRPr lang="de-DE"/>
        </a:p>
      </dgm:t>
    </dgm:pt>
    <dgm:pt modelId="{D138C154-282B-0743-BA62-7FEF81888FF4}" type="sibTrans" cxnId="{25382B5A-9D50-6749-8BA7-3E84391D1878}">
      <dgm:prSet phldrT="2"/>
      <dgm:spPr/>
      <dgm:t>
        <a:bodyPr/>
        <a:lstStyle/>
        <a:p>
          <a:r>
            <a:rPr lang="de-DE"/>
            <a:t>2</a:t>
          </a:r>
        </a:p>
      </dgm:t>
    </dgm:pt>
    <dgm:pt modelId="{5DE80922-AD60-404C-B0E9-B74910F6B96A}">
      <dgm:prSet/>
      <dgm:spPr/>
      <dgm:t>
        <a:bodyPr/>
        <a:lstStyle/>
        <a:p>
          <a:r>
            <a:rPr lang="de-DE" b="0" i="0" dirty="0"/>
            <a:t>Takes a </a:t>
          </a:r>
          <a:r>
            <a:rPr lang="de-DE" b="0" i="0" dirty="0" err="1"/>
            <a:t>predetermined</a:t>
          </a:r>
          <a:r>
            <a:rPr lang="de-DE" b="0" i="0" dirty="0"/>
            <a:t> </a:t>
          </a:r>
          <a:r>
            <a:rPr lang="de-DE" b="0" i="0" dirty="0" err="1"/>
            <a:t>scene</a:t>
          </a:r>
          <a:r>
            <a:rPr lang="de-DE" b="0" i="0" dirty="0"/>
            <a:t>, </a:t>
          </a:r>
          <a:r>
            <a:rPr lang="de-DE" b="0" i="0" dirty="0" err="1"/>
            <a:t>exposure</a:t>
          </a:r>
          <a:r>
            <a:rPr lang="de-DE" b="0" i="0" dirty="0"/>
            <a:t> </a:t>
          </a:r>
          <a:r>
            <a:rPr lang="de-DE" b="0" i="0" dirty="0" err="1"/>
            <a:t>parameters</a:t>
          </a:r>
          <a:r>
            <a:rPr lang="de-DE" b="0" i="0" dirty="0"/>
            <a:t> (</a:t>
          </a:r>
          <a:r>
            <a:rPr lang="de-DE" b="0" i="0" dirty="0" err="1"/>
            <a:t>filter</a:t>
          </a:r>
          <a:r>
            <a:rPr lang="de-DE" b="0" i="0" dirty="0"/>
            <a:t>, </a:t>
          </a:r>
          <a:r>
            <a:rPr lang="de-DE" b="0" i="0" dirty="0" err="1"/>
            <a:t>number</a:t>
          </a:r>
          <a:r>
            <a:rPr lang="de-DE" b="0" i="0" dirty="0"/>
            <a:t> </a:t>
          </a:r>
          <a:r>
            <a:rPr lang="de-DE" b="0" i="0" dirty="0" err="1"/>
            <a:t>of</a:t>
          </a:r>
          <a:r>
            <a:rPr lang="de-DE" b="0" i="0" dirty="0"/>
            <a:t> </a:t>
          </a:r>
          <a:r>
            <a:rPr lang="de-DE" b="0" i="0" dirty="0" err="1"/>
            <a:t>groups</a:t>
          </a:r>
          <a:r>
            <a:rPr lang="de-DE" b="0" i="0" dirty="0"/>
            <a:t>...)</a:t>
          </a:r>
          <a:endParaRPr lang="de-DE" dirty="0"/>
        </a:p>
      </dgm:t>
    </dgm:pt>
    <dgm:pt modelId="{84753BB2-1499-0042-BA09-FFCAA8DD0506}" type="parTrans" cxnId="{03A480A1-9A03-F049-AEFD-72F1A2ED608F}">
      <dgm:prSet/>
      <dgm:spPr/>
      <dgm:t>
        <a:bodyPr/>
        <a:lstStyle/>
        <a:p>
          <a:endParaRPr lang="de-DE"/>
        </a:p>
      </dgm:t>
    </dgm:pt>
    <dgm:pt modelId="{AB43BF1E-60FC-CA4B-99B9-397F5522A4A3}" type="sibTrans" cxnId="{03A480A1-9A03-F049-AEFD-72F1A2ED608F}">
      <dgm:prSet/>
      <dgm:spPr/>
      <dgm:t>
        <a:bodyPr/>
        <a:lstStyle/>
        <a:p>
          <a:endParaRPr lang="de-DE"/>
        </a:p>
      </dgm:t>
    </dgm:pt>
    <dgm:pt modelId="{383B7574-080F-DC44-B736-E5324334ABA1}">
      <dgm:prSet/>
      <dgm:spPr/>
      <dgm:t>
        <a:bodyPr/>
        <a:lstStyle/>
        <a:p>
          <a:r>
            <a:rPr lang="de-DE" dirty="0"/>
            <a:t>Run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simulation</a:t>
          </a:r>
          <a:endParaRPr lang="de-DE" dirty="0"/>
        </a:p>
      </dgm:t>
    </dgm:pt>
    <dgm:pt modelId="{2F13248C-D14C-3149-A68B-7A3D61FC319F}" type="parTrans" cxnId="{C6B6F7CD-12AE-214D-A29F-424F62959D09}">
      <dgm:prSet/>
      <dgm:spPr/>
      <dgm:t>
        <a:bodyPr/>
        <a:lstStyle/>
        <a:p>
          <a:endParaRPr lang="de-DE"/>
        </a:p>
      </dgm:t>
    </dgm:pt>
    <dgm:pt modelId="{DBC67642-D891-1549-A913-563053FD8434}" type="sibTrans" cxnId="{C6B6F7CD-12AE-214D-A29F-424F62959D09}">
      <dgm:prSet phldrT="3"/>
      <dgm:spPr/>
      <dgm:t>
        <a:bodyPr/>
        <a:lstStyle/>
        <a:p>
          <a:r>
            <a:rPr lang="de-DE"/>
            <a:t>3</a:t>
          </a:r>
        </a:p>
      </dgm:t>
    </dgm:pt>
    <dgm:pt modelId="{A4E36435-0A7C-9546-ADE2-BD5A08CCC620}" type="pres">
      <dgm:prSet presAssocID="{E237FC14-75C2-D145-B97A-5DDC4D1BD2A0}" presName="Name0" presStyleCnt="0">
        <dgm:presLayoutVars>
          <dgm:animLvl val="lvl"/>
          <dgm:resizeHandles val="exact"/>
        </dgm:presLayoutVars>
      </dgm:prSet>
      <dgm:spPr/>
    </dgm:pt>
    <dgm:pt modelId="{5B2BDA80-A125-3040-8037-FCF2C90C313E}" type="pres">
      <dgm:prSet presAssocID="{B5742A70-F680-1644-A2C7-73E6F2A98E8E}" presName="compositeNode" presStyleCnt="0">
        <dgm:presLayoutVars>
          <dgm:bulletEnabled val="1"/>
        </dgm:presLayoutVars>
      </dgm:prSet>
      <dgm:spPr/>
    </dgm:pt>
    <dgm:pt modelId="{2A0B4EBB-69FD-C34C-92E9-512EED675CAA}" type="pres">
      <dgm:prSet presAssocID="{B5742A70-F680-1644-A2C7-73E6F2A98E8E}" presName="bgRect" presStyleLbl="bgAccFollowNode1" presStyleIdx="0" presStyleCnt="3"/>
      <dgm:spPr/>
    </dgm:pt>
    <dgm:pt modelId="{7B7541F4-F757-A248-850C-D31C9C861FDF}" type="pres">
      <dgm:prSet presAssocID="{974F1397-C7EF-804D-85E1-80FC5C92DD6F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1D692D96-0D98-6241-90AF-D2A0CF779344}" type="pres">
      <dgm:prSet presAssocID="{B5742A70-F680-1644-A2C7-73E6F2A98E8E}" presName="bottomLine" presStyleLbl="alignNode1" presStyleIdx="1" presStyleCnt="6">
        <dgm:presLayoutVars/>
      </dgm:prSet>
      <dgm:spPr/>
    </dgm:pt>
    <dgm:pt modelId="{98A110FE-06A2-304A-8F16-6CD7BA5C3939}" type="pres">
      <dgm:prSet presAssocID="{B5742A70-F680-1644-A2C7-73E6F2A98E8E}" presName="nodeText" presStyleLbl="bgAccFollowNode1" presStyleIdx="0" presStyleCnt="3">
        <dgm:presLayoutVars>
          <dgm:bulletEnabled val="1"/>
        </dgm:presLayoutVars>
      </dgm:prSet>
      <dgm:spPr/>
    </dgm:pt>
    <dgm:pt modelId="{093A616B-739F-124A-9223-0353944CA506}" type="pres">
      <dgm:prSet presAssocID="{974F1397-C7EF-804D-85E1-80FC5C92DD6F}" presName="sibTrans" presStyleCnt="0"/>
      <dgm:spPr/>
    </dgm:pt>
    <dgm:pt modelId="{5DFDBAF5-8D01-D74A-A197-C73E44169C45}" type="pres">
      <dgm:prSet presAssocID="{0B37ACBE-A465-8844-A095-FB8E607072DC}" presName="compositeNode" presStyleCnt="0">
        <dgm:presLayoutVars>
          <dgm:bulletEnabled val="1"/>
        </dgm:presLayoutVars>
      </dgm:prSet>
      <dgm:spPr/>
    </dgm:pt>
    <dgm:pt modelId="{CBB5153B-E97A-504D-9DC6-F2120FEFAF53}" type="pres">
      <dgm:prSet presAssocID="{0B37ACBE-A465-8844-A095-FB8E607072DC}" presName="bgRect" presStyleLbl="bgAccFollowNode1" presStyleIdx="1" presStyleCnt="3"/>
      <dgm:spPr/>
    </dgm:pt>
    <dgm:pt modelId="{B34BF1AF-E8E8-DF4D-89C2-54BAF00EA857}" type="pres">
      <dgm:prSet presAssocID="{D138C154-282B-0743-BA62-7FEF81888FF4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EC7036BC-A3D5-5B4C-96D6-B5F3A9E13926}" type="pres">
      <dgm:prSet presAssocID="{0B37ACBE-A465-8844-A095-FB8E607072DC}" presName="bottomLine" presStyleLbl="alignNode1" presStyleIdx="3" presStyleCnt="6">
        <dgm:presLayoutVars/>
      </dgm:prSet>
      <dgm:spPr/>
    </dgm:pt>
    <dgm:pt modelId="{3D0A9E14-F62D-FE44-87F4-F1153B63DE6C}" type="pres">
      <dgm:prSet presAssocID="{0B37ACBE-A465-8844-A095-FB8E607072DC}" presName="nodeText" presStyleLbl="bgAccFollowNode1" presStyleIdx="1" presStyleCnt="3">
        <dgm:presLayoutVars>
          <dgm:bulletEnabled val="1"/>
        </dgm:presLayoutVars>
      </dgm:prSet>
      <dgm:spPr/>
    </dgm:pt>
    <dgm:pt modelId="{BE4A4F9D-737F-7146-9085-0796FC12C656}" type="pres">
      <dgm:prSet presAssocID="{D138C154-282B-0743-BA62-7FEF81888FF4}" presName="sibTrans" presStyleCnt="0"/>
      <dgm:spPr/>
    </dgm:pt>
    <dgm:pt modelId="{7D693453-29E0-4544-922B-1CD2753A4576}" type="pres">
      <dgm:prSet presAssocID="{383B7574-080F-DC44-B736-E5324334ABA1}" presName="compositeNode" presStyleCnt="0">
        <dgm:presLayoutVars>
          <dgm:bulletEnabled val="1"/>
        </dgm:presLayoutVars>
      </dgm:prSet>
      <dgm:spPr/>
    </dgm:pt>
    <dgm:pt modelId="{3916037E-5A8F-2A45-9FB0-96B4AE6D0812}" type="pres">
      <dgm:prSet presAssocID="{383B7574-080F-DC44-B736-E5324334ABA1}" presName="bgRect" presStyleLbl="bgAccFollowNode1" presStyleIdx="2" presStyleCnt="3"/>
      <dgm:spPr/>
    </dgm:pt>
    <dgm:pt modelId="{6F19DA86-1CB0-794C-8C77-919072FC6AD5}" type="pres">
      <dgm:prSet presAssocID="{DBC67642-D891-1549-A913-563053FD8434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E7C425CE-8C5D-FD4C-ACDC-8250418EABBD}" type="pres">
      <dgm:prSet presAssocID="{383B7574-080F-DC44-B736-E5324334ABA1}" presName="bottomLine" presStyleLbl="alignNode1" presStyleIdx="5" presStyleCnt="6">
        <dgm:presLayoutVars/>
      </dgm:prSet>
      <dgm:spPr/>
    </dgm:pt>
    <dgm:pt modelId="{F21262D4-909C-C948-B2EA-9171B9540B03}" type="pres">
      <dgm:prSet presAssocID="{383B7574-080F-DC44-B736-E5324334ABA1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7E8E8711-5B41-134B-AA26-9DBB41BDEE05}" type="presOf" srcId="{E237FC14-75C2-D145-B97A-5DDC4D1BD2A0}" destId="{A4E36435-0A7C-9546-ADE2-BD5A08CCC620}" srcOrd="0" destOrd="0" presId="urn:microsoft.com/office/officeart/2016/7/layout/BasicLinearProcessNumbered"/>
    <dgm:cxn modelId="{43AB2D13-C967-914B-BEA1-1D747F98EEE1}" type="presOf" srcId="{974F1397-C7EF-804D-85E1-80FC5C92DD6F}" destId="{7B7541F4-F757-A248-850C-D31C9C861FDF}" srcOrd="0" destOrd="0" presId="urn:microsoft.com/office/officeart/2016/7/layout/BasicLinearProcessNumbered"/>
    <dgm:cxn modelId="{C60E302C-59F6-1347-8804-040709AFCBA0}" type="presOf" srcId="{B5742A70-F680-1644-A2C7-73E6F2A98E8E}" destId="{2A0B4EBB-69FD-C34C-92E9-512EED675CAA}" srcOrd="0" destOrd="0" presId="urn:microsoft.com/office/officeart/2016/7/layout/BasicLinearProcessNumbered"/>
    <dgm:cxn modelId="{06E94C2D-B3A9-5948-AEE8-56EB29D49A01}" type="presOf" srcId="{0B37ACBE-A465-8844-A095-FB8E607072DC}" destId="{3D0A9E14-F62D-FE44-87F4-F1153B63DE6C}" srcOrd="1" destOrd="0" presId="urn:microsoft.com/office/officeart/2016/7/layout/BasicLinearProcessNumbered"/>
    <dgm:cxn modelId="{EE453E57-038F-C44C-8BB8-F5DBF1A648E7}" type="presOf" srcId="{0B37ACBE-A465-8844-A095-FB8E607072DC}" destId="{CBB5153B-E97A-504D-9DC6-F2120FEFAF53}" srcOrd="0" destOrd="0" presId="urn:microsoft.com/office/officeart/2016/7/layout/BasicLinearProcessNumbered"/>
    <dgm:cxn modelId="{25382B5A-9D50-6749-8BA7-3E84391D1878}" srcId="{E237FC14-75C2-D145-B97A-5DDC4D1BD2A0}" destId="{0B37ACBE-A465-8844-A095-FB8E607072DC}" srcOrd="1" destOrd="0" parTransId="{2A8173D6-18ED-AE47-A61B-9958FC144FE0}" sibTransId="{D138C154-282B-0743-BA62-7FEF81888FF4}"/>
    <dgm:cxn modelId="{BE0EFD6F-E8D7-1144-902C-7C5722A99D8F}" type="presOf" srcId="{383B7574-080F-DC44-B736-E5324334ABA1}" destId="{3916037E-5A8F-2A45-9FB0-96B4AE6D0812}" srcOrd="0" destOrd="0" presId="urn:microsoft.com/office/officeart/2016/7/layout/BasicLinearProcessNumbered"/>
    <dgm:cxn modelId="{B18DA494-D2DD-9A40-8D91-6FB8E111628B}" type="presOf" srcId="{D138C154-282B-0743-BA62-7FEF81888FF4}" destId="{B34BF1AF-E8E8-DF4D-89C2-54BAF00EA857}" srcOrd="0" destOrd="0" presId="urn:microsoft.com/office/officeart/2016/7/layout/BasicLinearProcessNumbered"/>
    <dgm:cxn modelId="{03A480A1-9A03-F049-AEFD-72F1A2ED608F}" srcId="{0B37ACBE-A465-8844-A095-FB8E607072DC}" destId="{5DE80922-AD60-404C-B0E9-B74910F6B96A}" srcOrd="0" destOrd="0" parTransId="{84753BB2-1499-0042-BA09-FFCAA8DD0506}" sibTransId="{AB43BF1E-60FC-CA4B-99B9-397F5522A4A3}"/>
    <dgm:cxn modelId="{B7956EBB-EDA1-E844-8579-50DD4C094F78}" type="presOf" srcId="{D8A146DA-C317-E54F-A51A-74CE88D0D5BB}" destId="{98A110FE-06A2-304A-8F16-6CD7BA5C3939}" srcOrd="0" destOrd="1" presId="urn:microsoft.com/office/officeart/2016/7/layout/BasicLinearProcessNumbered"/>
    <dgm:cxn modelId="{1B208EBE-C561-624D-9136-D83C279222D0}" srcId="{E237FC14-75C2-D145-B97A-5DDC4D1BD2A0}" destId="{B5742A70-F680-1644-A2C7-73E6F2A98E8E}" srcOrd="0" destOrd="0" parTransId="{6FF2D59C-20D1-C942-99E5-EAC9119A0650}" sibTransId="{974F1397-C7EF-804D-85E1-80FC5C92DD6F}"/>
    <dgm:cxn modelId="{C6B6F7CD-12AE-214D-A29F-424F62959D09}" srcId="{E237FC14-75C2-D145-B97A-5DDC4D1BD2A0}" destId="{383B7574-080F-DC44-B736-E5324334ABA1}" srcOrd="2" destOrd="0" parTransId="{2F13248C-D14C-3149-A68B-7A3D61FC319F}" sibTransId="{DBC67642-D891-1549-A913-563053FD8434}"/>
    <dgm:cxn modelId="{6BA4F8D7-196D-0A46-846B-7F4F35FC606A}" srcId="{B5742A70-F680-1644-A2C7-73E6F2A98E8E}" destId="{D8A146DA-C317-E54F-A51A-74CE88D0D5BB}" srcOrd="0" destOrd="0" parTransId="{BFD89914-2C0A-FD47-B573-1C49BF019C6C}" sibTransId="{CBB96911-6CAA-CE4A-9010-45A9DC93D4D6}"/>
    <dgm:cxn modelId="{52AF70E4-DA41-8C45-9E3E-4C27AFD018DC}" type="presOf" srcId="{DBC67642-D891-1549-A913-563053FD8434}" destId="{6F19DA86-1CB0-794C-8C77-919072FC6AD5}" srcOrd="0" destOrd="0" presId="urn:microsoft.com/office/officeart/2016/7/layout/BasicLinearProcessNumbered"/>
    <dgm:cxn modelId="{258E42E5-0EDC-D949-894A-1466033CEA5B}" type="presOf" srcId="{B5742A70-F680-1644-A2C7-73E6F2A98E8E}" destId="{98A110FE-06A2-304A-8F16-6CD7BA5C3939}" srcOrd="1" destOrd="0" presId="urn:microsoft.com/office/officeart/2016/7/layout/BasicLinearProcessNumbered"/>
    <dgm:cxn modelId="{36C3CFF4-1CFD-0246-BA6A-0FBCEBA334E2}" type="presOf" srcId="{383B7574-080F-DC44-B736-E5324334ABA1}" destId="{F21262D4-909C-C948-B2EA-9171B9540B03}" srcOrd="1" destOrd="0" presId="urn:microsoft.com/office/officeart/2016/7/layout/BasicLinearProcessNumbered"/>
    <dgm:cxn modelId="{BF24F8FB-9B10-2A4A-91E1-351783ECBC06}" type="presOf" srcId="{5DE80922-AD60-404C-B0E9-B74910F6B96A}" destId="{3D0A9E14-F62D-FE44-87F4-F1153B63DE6C}" srcOrd="0" destOrd="1" presId="urn:microsoft.com/office/officeart/2016/7/layout/BasicLinearProcessNumbered"/>
    <dgm:cxn modelId="{2A293CA3-CBB3-B44A-9F6A-DACC2F976D07}" type="presParOf" srcId="{A4E36435-0A7C-9546-ADE2-BD5A08CCC620}" destId="{5B2BDA80-A125-3040-8037-FCF2C90C313E}" srcOrd="0" destOrd="0" presId="urn:microsoft.com/office/officeart/2016/7/layout/BasicLinearProcessNumbered"/>
    <dgm:cxn modelId="{348F38DE-2CE1-9048-8E9D-F242B76AC768}" type="presParOf" srcId="{5B2BDA80-A125-3040-8037-FCF2C90C313E}" destId="{2A0B4EBB-69FD-C34C-92E9-512EED675CAA}" srcOrd="0" destOrd="0" presId="urn:microsoft.com/office/officeart/2016/7/layout/BasicLinearProcessNumbered"/>
    <dgm:cxn modelId="{13BC5B92-6D2C-3F42-977F-4772455FE779}" type="presParOf" srcId="{5B2BDA80-A125-3040-8037-FCF2C90C313E}" destId="{7B7541F4-F757-A248-850C-D31C9C861FDF}" srcOrd="1" destOrd="0" presId="urn:microsoft.com/office/officeart/2016/7/layout/BasicLinearProcessNumbered"/>
    <dgm:cxn modelId="{152477B0-C993-4847-8525-97F7F059DE86}" type="presParOf" srcId="{5B2BDA80-A125-3040-8037-FCF2C90C313E}" destId="{1D692D96-0D98-6241-90AF-D2A0CF779344}" srcOrd="2" destOrd="0" presId="urn:microsoft.com/office/officeart/2016/7/layout/BasicLinearProcessNumbered"/>
    <dgm:cxn modelId="{3B0A804B-10E3-1C43-BD7C-E16F3F99AC97}" type="presParOf" srcId="{5B2BDA80-A125-3040-8037-FCF2C90C313E}" destId="{98A110FE-06A2-304A-8F16-6CD7BA5C3939}" srcOrd="3" destOrd="0" presId="urn:microsoft.com/office/officeart/2016/7/layout/BasicLinearProcessNumbered"/>
    <dgm:cxn modelId="{602DB1F9-57C0-E645-98C2-2F1830261A82}" type="presParOf" srcId="{A4E36435-0A7C-9546-ADE2-BD5A08CCC620}" destId="{093A616B-739F-124A-9223-0353944CA506}" srcOrd="1" destOrd="0" presId="urn:microsoft.com/office/officeart/2016/7/layout/BasicLinearProcessNumbered"/>
    <dgm:cxn modelId="{04E86822-2BC4-E04B-8753-CF8CB2940CC3}" type="presParOf" srcId="{A4E36435-0A7C-9546-ADE2-BD5A08CCC620}" destId="{5DFDBAF5-8D01-D74A-A197-C73E44169C45}" srcOrd="2" destOrd="0" presId="urn:microsoft.com/office/officeart/2016/7/layout/BasicLinearProcessNumbered"/>
    <dgm:cxn modelId="{02B2269D-BD52-ED40-AA8A-FABB8B94482B}" type="presParOf" srcId="{5DFDBAF5-8D01-D74A-A197-C73E44169C45}" destId="{CBB5153B-E97A-504D-9DC6-F2120FEFAF53}" srcOrd="0" destOrd="0" presId="urn:microsoft.com/office/officeart/2016/7/layout/BasicLinearProcessNumbered"/>
    <dgm:cxn modelId="{E6F61719-54F4-1543-8238-3AB510B03C8E}" type="presParOf" srcId="{5DFDBAF5-8D01-D74A-A197-C73E44169C45}" destId="{B34BF1AF-E8E8-DF4D-89C2-54BAF00EA857}" srcOrd="1" destOrd="0" presId="urn:microsoft.com/office/officeart/2016/7/layout/BasicLinearProcessNumbered"/>
    <dgm:cxn modelId="{304ACB5E-6F06-6D44-8933-EA2901F443D8}" type="presParOf" srcId="{5DFDBAF5-8D01-D74A-A197-C73E44169C45}" destId="{EC7036BC-A3D5-5B4C-96D6-B5F3A9E13926}" srcOrd="2" destOrd="0" presId="urn:microsoft.com/office/officeart/2016/7/layout/BasicLinearProcessNumbered"/>
    <dgm:cxn modelId="{B8B3CB57-CDF0-9046-8880-BB32676E6AB3}" type="presParOf" srcId="{5DFDBAF5-8D01-D74A-A197-C73E44169C45}" destId="{3D0A9E14-F62D-FE44-87F4-F1153B63DE6C}" srcOrd="3" destOrd="0" presId="urn:microsoft.com/office/officeart/2016/7/layout/BasicLinearProcessNumbered"/>
    <dgm:cxn modelId="{A755FA0C-0FA4-B043-81E3-393CB2F5491E}" type="presParOf" srcId="{A4E36435-0A7C-9546-ADE2-BD5A08CCC620}" destId="{BE4A4F9D-737F-7146-9085-0796FC12C656}" srcOrd="3" destOrd="0" presId="urn:microsoft.com/office/officeart/2016/7/layout/BasicLinearProcessNumbered"/>
    <dgm:cxn modelId="{46D0A1A9-B4E3-854F-B5E8-AFF4BE5D9CF4}" type="presParOf" srcId="{A4E36435-0A7C-9546-ADE2-BD5A08CCC620}" destId="{7D693453-29E0-4544-922B-1CD2753A4576}" srcOrd="4" destOrd="0" presId="urn:microsoft.com/office/officeart/2016/7/layout/BasicLinearProcessNumbered"/>
    <dgm:cxn modelId="{054AB102-789E-7444-BC25-163D91C530B9}" type="presParOf" srcId="{7D693453-29E0-4544-922B-1CD2753A4576}" destId="{3916037E-5A8F-2A45-9FB0-96B4AE6D0812}" srcOrd="0" destOrd="0" presId="urn:microsoft.com/office/officeart/2016/7/layout/BasicLinearProcessNumbered"/>
    <dgm:cxn modelId="{F7360BD9-4C91-E649-865A-DC74EB50A714}" type="presParOf" srcId="{7D693453-29E0-4544-922B-1CD2753A4576}" destId="{6F19DA86-1CB0-794C-8C77-919072FC6AD5}" srcOrd="1" destOrd="0" presId="urn:microsoft.com/office/officeart/2016/7/layout/BasicLinearProcessNumbered"/>
    <dgm:cxn modelId="{FA5D8A0C-B4AF-6744-BB4B-24B8DC3F11CD}" type="presParOf" srcId="{7D693453-29E0-4544-922B-1CD2753A4576}" destId="{E7C425CE-8C5D-FD4C-ACDC-8250418EABBD}" srcOrd="2" destOrd="0" presId="urn:microsoft.com/office/officeart/2016/7/layout/BasicLinearProcessNumbered"/>
    <dgm:cxn modelId="{76093EF7-1CE2-CA4D-9726-5D5F3F1AD602}" type="presParOf" srcId="{7D693453-29E0-4544-922B-1CD2753A4576}" destId="{F21262D4-909C-C948-B2EA-9171B9540B0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F4D963-C6F4-46A0-BB36-4E73E3AB0ED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C2D5208-6554-4E95-85F5-D8762763D2B9}">
      <dgm:prSet/>
      <dgm:spPr/>
      <dgm:t>
        <a:bodyPr/>
        <a:lstStyle/>
        <a:p>
          <a:r>
            <a:rPr lang="de-DE" b="0" i="0"/>
            <a:t>Create a Target scene with PanCAKE</a:t>
          </a:r>
          <a:endParaRPr lang="en-US"/>
        </a:p>
      </dgm:t>
    </dgm:pt>
    <dgm:pt modelId="{F77ED519-4795-4262-A3A3-B7159F44A7AA}" type="parTrans" cxnId="{C2507850-8375-4236-9023-F291183F3395}">
      <dgm:prSet/>
      <dgm:spPr/>
      <dgm:t>
        <a:bodyPr/>
        <a:lstStyle/>
        <a:p>
          <a:endParaRPr lang="en-US"/>
        </a:p>
      </dgm:t>
    </dgm:pt>
    <dgm:pt modelId="{58142C42-B97E-4F25-B37F-515CA927FEE7}" type="sibTrans" cxnId="{C2507850-8375-4236-9023-F291183F3395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21039AF5-D592-4D29-A83F-8C5D43C81F5B}">
      <dgm:prSet/>
      <dgm:spPr/>
      <dgm:t>
        <a:bodyPr/>
        <a:lstStyle/>
        <a:p>
          <a:r>
            <a:rPr lang="de-DE" b="0" i="0"/>
            <a:t>Simulate the impact of the Coronagraph with PanCAKE</a:t>
          </a:r>
          <a:endParaRPr lang="en-US"/>
        </a:p>
      </dgm:t>
    </dgm:pt>
    <dgm:pt modelId="{B7283E2C-6BB6-4866-BEB4-0D1BD6535B8F}" type="parTrans" cxnId="{E2621FAE-9E49-4290-BE76-C5388E32DEC3}">
      <dgm:prSet/>
      <dgm:spPr/>
      <dgm:t>
        <a:bodyPr/>
        <a:lstStyle/>
        <a:p>
          <a:endParaRPr lang="en-US"/>
        </a:p>
      </dgm:t>
    </dgm:pt>
    <dgm:pt modelId="{4E8E6E62-2880-4787-9831-76B015A636C2}" type="sibTrans" cxnId="{E2621FAE-9E49-4290-BE76-C5388E32DEC3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8B35CF1-B231-4509-A7CA-DE0CCF3EFC2E}">
      <dgm:prSet/>
      <dgm:spPr/>
      <dgm:t>
        <a:bodyPr/>
        <a:lstStyle/>
        <a:p>
          <a:r>
            <a:rPr lang="de-DE" b="0" i="0"/>
            <a:t>Store this scene</a:t>
          </a:r>
          <a:endParaRPr lang="en-US"/>
        </a:p>
      </dgm:t>
    </dgm:pt>
    <dgm:pt modelId="{E1A28C6E-AF19-494A-A907-EA07A5CC2133}" type="parTrans" cxnId="{C495D7C5-7ABD-495C-8745-F295377BDC24}">
      <dgm:prSet/>
      <dgm:spPr/>
      <dgm:t>
        <a:bodyPr/>
        <a:lstStyle/>
        <a:p>
          <a:endParaRPr lang="en-US"/>
        </a:p>
      </dgm:t>
    </dgm:pt>
    <dgm:pt modelId="{576606CC-711E-43DC-A668-21F9B9D22D1F}" type="sibTrans" cxnId="{C495D7C5-7ABD-495C-8745-F295377BDC24}">
      <dgm:prSet phldrT="03" phldr="0"/>
      <dgm:spPr/>
      <dgm:t>
        <a:bodyPr/>
        <a:lstStyle/>
        <a:p>
          <a:r>
            <a:rPr lang="en-US" dirty="0"/>
            <a:t>03</a:t>
          </a:r>
        </a:p>
      </dgm:t>
    </dgm:pt>
    <dgm:pt modelId="{01471C36-CB86-4CA7-BE7B-E98A25829726}">
      <dgm:prSet/>
      <dgm:spPr/>
      <dgm:t>
        <a:bodyPr/>
        <a:lstStyle/>
        <a:p>
          <a:r>
            <a:rPr lang="de-DE" b="0" i="0"/>
            <a:t>Modify the file, so that it can be handled by MIRIsim</a:t>
          </a:r>
          <a:endParaRPr lang="en-US"/>
        </a:p>
      </dgm:t>
    </dgm:pt>
    <dgm:pt modelId="{9433289D-92A2-46D1-8657-D7F34A4C095E}" type="parTrans" cxnId="{7F2001BF-6752-49C7-B3F1-EAD4E206A802}">
      <dgm:prSet/>
      <dgm:spPr/>
      <dgm:t>
        <a:bodyPr/>
        <a:lstStyle/>
        <a:p>
          <a:endParaRPr lang="en-US"/>
        </a:p>
      </dgm:t>
    </dgm:pt>
    <dgm:pt modelId="{325AF102-49A2-4A1B-A7A6-B456400C11DC}" type="sibTrans" cxnId="{7F2001BF-6752-49C7-B3F1-EAD4E206A80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9582ECA-FA30-42BB-8353-2B5869ABD883}">
      <dgm:prSet/>
      <dgm:spPr/>
      <dgm:t>
        <a:bodyPr/>
        <a:lstStyle/>
        <a:p>
          <a:r>
            <a:rPr lang="de-DE" b="0" i="0"/>
            <a:t>Simulate the impact of the detector on the observation</a:t>
          </a:r>
          <a:endParaRPr lang="en-US"/>
        </a:p>
      </dgm:t>
    </dgm:pt>
    <dgm:pt modelId="{D16198A7-3184-484C-9BB7-E2A1E7073E4A}" type="parTrans" cxnId="{483051AC-3E46-4AAA-B7A1-E2A2125EA87E}">
      <dgm:prSet/>
      <dgm:spPr/>
      <dgm:t>
        <a:bodyPr/>
        <a:lstStyle/>
        <a:p>
          <a:endParaRPr lang="en-US"/>
        </a:p>
      </dgm:t>
    </dgm:pt>
    <dgm:pt modelId="{7EFB0520-98B5-4EA8-8556-64C21708E6A5}" type="sibTrans" cxnId="{483051AC-3E46-4AAA-B7A1-E2A2125EA87E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392D654B-407F-4A58-8E60-98185D2640E6}">
      <dgm:prSet/>
      <dgm:spPr/>
      <dgm:t>
        <a:bodyPr/>
        <a:lstStyle/>
        <a:p>
          <a:r>
            <a:rPr lang="de-DE" b="0" i="0"/>
            <a:t>Receive „realistic“ data which can be used further along the JWST pipline</a:t>
          </a:r>
          <a:endParaRPr lang="en-US"/>
        </a:p>
      </dgm:t>
    </dgm:pt>
    <dgm:pt modelId="{4AF02C2B-4553-4C64-B638-4F77C7626857}" type="parTrans" cxnId="{0C9D2902-D857-4B4A-AC32-B18CFF267061}">
      <dgm:prSet/>
      <dgm:spPr/>
      <dgm:t>
        <a:bodyPr/>
        <a:lstStyle/>
        <a:p>
          <a:endParaRPr lang="en-US"/>
        </a:p>
      </dgm:t>
    </dgm:pt>
    <dgm:pt modelId="{EF6B05CA-0F50-42F4-90A2-B64CBC410A03}" type="sibTrans" cxnId="{0C9D2902-D857-4B4A-AC32-B18CFF267061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AA7380B3-F9C6-7543-8BBE-4F9C7BB7A432}" type="pres">
      <dgm:prSet presAssocID="{87F4D963-C6F4-46A0-BB36-4E73E3AB0EDA}" presName="Name0" presStyleCnt="0">
        <dgm:presLayoutVars>
          <dgm:animLvl val="lvl"/>
          <dgm:resizeHandles val="exact"/>
        </dgm:presLayoutVars>
      </dgm:prSet>
      <dgm:spPr/>
    </dgm:pt>
    <dgm:pt modelId="{776D0A7C-6019-6445-86FB-986499FF0B9E}" type="pres">
      <dgm:prSet presAssocID="{6C2D5208-6554-4E95-85F5-D8762763D2B9}" presName="compositeNode" presStyleCnt="0">
        <dgm:presLayoutVars>
          <dgm:bulletEnabled val="1"/>
        </dgm:presLayoutVars>
      </dgm:prSet>
      <dgm:spPr/>
    </dgm:pt>
    <dgm:pt modelId="{381A7E57-A4BE-F64C-A3E4-9F32736B87B2}" type="pres">
      <dgm:prSet presAssocID="{6C2D5208-6554-4E95-85F5-D8762763D2B9}" presName="bgRect" presStyleLbl="alignNode1" presStyleIdx="0" presStyleCnt="6"/>
      <dgm:spPr/>
    </dgm:pt>
    <dgm:pt modelId="{6E7DFD02-505D-F040-9522-FB86F9430D46}" type="pres">
      <dgm:prSet presAssocID="{58142C42-B97E-4F25-B37F-515CA927FEE7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B68924F8-8625-F54C-9B20-CB9A13B4B515}" type="pres">
      <dgm:prSet presAssocID="{6C2D5208-6554-4E95-85F5-D8762763D2B9}" presName="nodeRect" presStyleLbl="alignNode1" presStyleIdx="0" presStyleCnt="6">
        <dgm:presLayoutVars>
          <dgm:bulletEnabled val="1"/>
        </dgm:presLayoutVars>
      </dgm:prSet>
      <dgm:spPr/>
    </dgm:pt>
    <dgm:pt modelId="{ECA034C3-A976-9648-9113-F065F140D34D}" type="pres">
      <dgm:prSet presAssocID="{58142C42-B97E-4F25-B37F-515CA927FEE7}" presName="sibTrans" presStyleCnt="0"/>
      <dgm:spPr/>
    </dgm:pt>
    <dgm:pt modelId="{CBD1605C-78EF-DD4D-AC50-54A54186068A}" type="pres">
      <dgm:prSet presAssocID="{21039AF5-D592-4D29-A83F-8C5D43C81F5B}" presName="compositeNode" presStyleCnt="0">
        <dgm:presLayoutVars>
          <dgm:bulletEnabled val="1"/>
        </dgm:presLayoutVars>
      </dgm:prSet>
      <dgm:spPr/>
    </dgm:pt>
    <dgm:pt modelId="{B8C577E7-8635-9A46-89E8-73CC30551DCE}" type="pres">
      <dgm:prSet presAssocID="{21039AF5-D592-4D29-A83F-8C5D43C81F5B}" presName="bgRect" presStyleLbl="alignNode1" presStyleIdx="1" presStyleCnt="6"/>
      <dgm:spPr/>
    </dgm:pt>
    <dgm:pt modelId="{6C2C42AB-43E2-384F-B329-2773C9DA0EE3}" type="pres">
      <dgm:prSet presAssocID="{4E8E6E62-2880-4787-9831-76B015A636C2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92036D98-9463-6C41-AF24-9D8E8481A558}" type="pres">
      <dgm:prSet presAssocID="{21039AF5-D592-4D29-A83F-8C5D43C81F5B}" presName="nodeRect" presStyleLbl="alignNode1" presStyleIdx="1" presStyleCnt="6">
        <dgm:presLayoutVars>
          <dgm:bulletEnabled val="1"/>
        </dgm:presLayoutVars>
      </dgm:prSet>
      <dgm:spPr/>
    </dgm:pt>
    <dgm:pt modelId="{A0D7C15F-00E1-214D-B754-92D98A37AD7E}" type="pres">
      <dgm:prSet presAssocID="{4E8E6E62-2880-4787-9831-76B015A636C2}" presName="sibTrans" presStyleCnt="0"/>
      <dgm:spPr/>
    </dgm:pt>
    <dgm:pt modelId="{8506C027-3024-9A41-9E1D-6CC1A0670FEA}" type="pres">
      <dgm:prSet presAssocID="{D8B35CF1-B231-4509-A7CA-DE0CCF3EFC2E}" presName="compositeNode" presStyleCnt="0">
        <dgm:presLayoutVars>
          <dgm:bulletEnabled val="1"/>
        </dgm:presLayoutVars>
      </dgm:prSet>
      <dgm:spPr/>
    </dgm:pt>
    <dgm:pt modelId="{B986BF94-5DB0-1146-BF7A-9871AD58F497}" type="pres">
      <dgm:prSet presAssocID="{D8B35CF1-B231-4509-A7CA-DE0CCF3EFC2E}" presName="bgRect" presStyleLbl="alignNode1" presStyleIdx="2" presStyleCnt="6"/>
      <dgm:spPr/>
    </dgm:pt>
    <dgm:pt modelId="{E040AA05-92D6-DF46-B49F-1A6E09DEE4C7}" type="pres">
      <dgm:prSet presAssocID="{576606CC-711E-43DC-A668-21F9B9D22D1F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CC133B7D-6488-FC41-AA87-0C0108B9F644}" type="pres">
      <dgm:prSet presAssocID="{D8B35CF1-B231-4509-A7CA-DE0CCF3EFC2E}" presName="nodeRect" presStyleLbl="alignNode1" presStyleIdx="2" presStyleCnt="6">
        <dgm:presLayoutVars>
          <dgm:bulletEnabled val="1"/>
        </dgm:presLayoutVars>
      </dgm:prSet>
      <dgm:spPr/>
    </dgm:pt>
    <dgm:pt modelId="{1AE1EC45-BD03-1847-9065-22630CDD028C}" type="pres">
      <dgm:prSet presAssocID="{576606CC-711E-43DC-A668-21F9B9D22D1F}" presName="sibTrans" presStyleCnt="0"/>
      <dgm:spPr/>
    </dgm:pt>
    <dgm:pt modelId="{EFE68FAE-70CE-784B-B339-9227345A1E04}" type="pres">
      <dgm:prSet presAssocID="{01471C36-CB86-4CA7-BE7B-E98A25829726}" presName="compositeNode" presStyleCnt="0">
        <dgm:presLayoutVars>
          <dgm:bulletEnabled val="1"/>
        </dgm:presLayoutVars>
      </dgm:prSet>
      <dgm:spPr/>
    </dgm:pt>
    <dgm:pt modelId="{8BFE7F6B-2A66-634F-9C6A-788300194758}" type="pres">
      <dgm:prSet presAssocID="{01471C36-CB86-4CA7-BE7B-E98A25829726}" presName="bgRect" presStyleLbl="alignNode1" presStyleIdx="3" presStyleCnt="6"/>
      <dgm:spPr/>
    </dgm:pt>
    <dgm:pt modelId="{23DEE61B-5B44-DE45-AB50-AF2892109377}" type="pres">
      <dgm:prSet presAssocID="{325AF102-49A2-4A1B-A7A6-B456400C11DC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16036D2E-6E61-4843-A4FD-293CC5B9E5F3}" type="pres">
      <dgm:prSet presAssocID="{01471C36-CB86-4CA7-BE7B-E98A25829726}" presName="nodeRect" presStyleLbl="alignNode1" presStyleIdx="3" presStyleCnt="6">
        <dgm:presLayoutVars>
          <dgm:bulletEnabled val="1"/>
        </dgm:presLayoutVars>
      </dgm:prSet>
      <dgm:spPr/>
    </dgm:pt>
    <dgm:pt modelId="{44875BCB-AF42-D040-A059-8E4C7AF90979}" type="pres">
      <dgm:prSet presAssocID="{325AF102-49A2-4A1B-A7A6-B456400C11DC}" presName="sibTrans" presStyleCnt="0"/>
      <dgm:spPr/>
    </dgm:pt>
    <dgm:pt modelId="{B7BBDA28-DF6E-D04A-B88B-4C945970E368}" type="pres">
      <dgm:prSet presAssocID="{09582ECA-FA30-42BB-8353-2B5869ABD883}" presName="compositeNode" presStyleCnt="0">
        <dgm:presLayoutVars>
          <dgm:bulletEnabled val="1"/>
        </dgm:presLayoutVars>
      </dgm:prSet>
      <dgm:spPr/>
    </dgm:pt>
    <dgm:pt modelId="{AAE881F5-B50F-474A-A0FD-1D6CA728EF6D}" type="pres">
      <dgm:prSet presAssocID="{09582ECA-FA30-42BB-8353-2B5869ABD883}" presName="bgRect" presStyleLbl="alignNode1" presStyleIdx="4" presStyleCnt="6"/>
      <dgm:spPr/>
    </dgm:pt>
    <dgm:pt modelId="{B4281132-F569-104B-A670-16A4C8950054}" type="pres">
      <dgm:prSet presAssocID="{7EFB0520-98B5-4EA8-8556-64C21708E6A5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D70F1D32-7DAD-1147-B1DC-5441B094A538}" type="pres">
      <dgm:prSet presAssocID="{09582ECA-FA30-42BB-8353-2B5869ABD883}" presName="nodeRect" presStyleLbl="alignNode1" presStyleIdx="4" presStyleCnt="6">
        <dgm:presLayoutVars>
          <dgm:bulletEnabled val="1"/>
        </dgm:presLayoutVars>
      </dgm:prSet>
      <dgm:spPr/>
    </dgm:pt>
    <dgm:pt modelId="{91E1C341-9F17-A144-B089-5DC6C53EA366}" type="pres">
      <dgm:prSet presAssocID="{7EFB0520-98B5-4EA8-8556-64C21708E6A5}" presName="sibTrans" presStyleCnt="0"/>
      <dgm:spPr/>
    </dgm:pt>
    <dgm:pt modelId="{EA6ECDC8-93A5-684D-A7F8-A631680B59D5}" type="pres">
      <dgm:prSet presAssocID="{392D654B-407F-4A58-8E60-98185D2640E6}" presName="compositeNode" presStyleCnt="0">
        <dgm:presLayoutVars>
          <dgm:bulletEnabled val="1"/>
        </dgm:presLayoutVars>
      </dgm:prSet>
      <dgm:spPr/>
    </dgm:pt>
    <dgm:pt modelId="{19D5F4D7-3B7E-B847-9922-53A20B1E0904}" type="pres">
      <dgm:prSet presAssocID="{392D654B-407F-4A58-8E60-98185D2640E6}" presName="bgRect" presStyleLbl="alignNode1" presStyleIdx="5" presStyleCnt="6"/>
      <dgm:spPr/>
    </dgm:pt>
    <dgm:pt modelId="{0E001583-1C25-A846-BB10-ED87568D6394}" type="pres">
      <dgm:prSet presAssocID="{EF6B05CA-0F50-42F4-90A2-B64CBC410A03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E073C30C-7D90-7B43-9393-590F5B071A72}" type="pres">
      <dgm:prSet presAssocID="{392D654B-407F-4A58-8E60-98185D2640E6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0C9D2902-D857-4B4A-AC32-B18CFF267061}" srcId="{87F4D963-C6F4-46A0-BB36-4E73E3AB0EDA}" destId="{392D654B-407F-4A58-8E60-98185D2640E6}" srcOrd="5" destOrd="0" parTransId="{4AF02C2B-4553-4C64-B638-4F77C7626857}" sibTransId="{EF6B05CA-0F50-42F4-90A2-B64CBC410A03}"/>
    <dgm:cxn modelId="{D4196504-DDAA-C046-B579-3945D772F672}" type="presOf" srcId="{58142C42-B97E-4F25-B37F-515CA927FEE7}" destId="{6E7DFD02-505D-F040-9522-FB86F9430D46}" srcOrd="0" destOrd="0" presId="urn:microsoft.com/office/officeart/2016/7/layout/LinearBlockProcessNumbered"/>
    <dgm:cxn modelId="{67E7970B-6D0E-FC41-875E-4DAD51087A4E}" type="presOf" srcId="{392D654B-407F-4A58-8E60-98185D2640E6}" destId="{19D5F4D7-3B7E-B847-9922-53A20B1E0904}" srcOrd="0" destOrd="0" presId="urn:microsoft.com/office/officeart/2016/7/layout/LinearBlockProcessNumbered"/>
    <dgm:cxn modelId="{0C95A52C-7621-AF45-8C4A-4A5F0EB32AA8}" type="presOf" srcId="{7EFB0520-98B5-4EA8-8556-64C21708E6A5}" destId="{B4281132-F569-104B-A670-16A4C8950054}" srcOrd="0" destOrd="0" presId="urn:microsoft.com/office/officeart/2016/7/layout/LinearBlockProcessNumbered"/>
    <dgm:cxn modelId="{4CF6C635-C7D9-134D-98F1-9BC8644075D2}" type="presOf" srcId="{09582ECA-FA30-42BB-8353-2B5869ABD883}" destId="{AAE881F5-B50F-474A-A0FD-1D6CA728EF6D}" srcOrd="0" destOrd="0" presId="urn:microsoft.com/office/officeart/2016/7/layout/LinearBlockProcessNumbered"/>
    <dgm:cxn modelId="{DF76813C-547F-5442-9492-785774EDF5D6}" type="presOf" srcId="{576606CC-711E-43DC-A668-21F9B9D22D1F}" destId="{E040AA05-92D6-DF46-B49F-1A6E09DEE4C7}" srcOrd="0" destOrd="0" presId="urn:microsoft.com/office/officeart/2016/7/layout/LinearBlockProcessNumbered"/>
    <dgm:cxn modelId="{C2507850-8375-4236-9023-F291183F3395}" srcId="{87F4D963-C6F4-46A0-BB36-4E73E3AB0EDA}" destId="{6C2D5208-6554-4E95-85F5-D8762763D2B9}" srcOrd="0" destOrd="0" parTransId="{F77ED519-4795-4262-A3A3-B7159F44A7AA}" sibTransId="{58142C42-B97E-4F25-B37F-515CA927FEE7}"/>
    <dgm:cxn modelId="{83B0FE63-BB77-D142-A2D8-02E62CCAE003}" type="presOf" srcId="{D8B35CF1-B231-4509-A7CA-DE0CCF3EFC2E}" destId="{CC133B7D-6488-FC41-AA87-0C0108B9F644}" srcOrd="1" destOrd="0" presId="urn:microsoft.com/office/officeart/2016/7/layout/LinearBlockProcessNumbered"/>
    <dgm:cxn modelId="{02F5376B-78E0-FD4F-8609-38DB4AFB865A}" type="presOf" srcId="{01471C36-CB86-4CA7-BE7B-E98A25829726}" destId="{16036D2E-6E61-4843-A4FD-293CC5B9E5F3}" srcOrd="1" destOrd="0" presId="urn:microsoft.com/office/officeart/2016/7/layout/LinearBlockProcessNumbered"/>
    <dgm:cxn modelId="{5DD88C6C-37E5-0F42-9F1C-529B77A5A302}" type="presOf" srcId="{4E8E6E62-2880-4787-9831-76B015A636C2}" destId="{6C2C42AB-43E2-384F-B329-2773C9DA0EE3}" srcOrd="0" destOrd="0" presId="urn:microsoft.com/office/officeart/2016/7/layout/LinearBlockProcessNumbered"/>
    <dgm:cxn modelId="{25198D70-D777-C542-80BF-ADB1A6B2DF9F}" type="presOf" srcId="{09582ECA-FA30-42BB-8353-2B5869ABD883}" destId="{D70F1D32-7DAD-1147-B1DC-5441B094A538}" srcOrd="1" destOrd="0" presId="urn:microsoft.com/office/officeart/2016/7/layout/LinearBlockProcessNumbered"/>
    <dgm:cxn modelId="{FF3DD07E-3736-7F46-92D4-430CFD5EE890}" type="presOf" srcId="{87F4D963-C6F4-46A0-BB36-4E73E3AB0EDA}" destId="{AA7380B3-F9C6-7543-8BBE-4F9C7BB7A432}" srcOrd="0" destOrd="0" presId="urn:microsoft.com/office/officeart/2016/7/layout/LinearBlockProcessNumbered"/>
    <dgm:cxn modelId="{2D389A83-9B36-8F44-91BB-179B09FCDC53}" type="presOf" srcId="{6C2D5208-6554-4E95-85F5-D8762763D2B9}" destId="{381A7E57-A4BE-F64C-A3E4-9F32736B87B2}" srcOrd="0" destOrd="0" presId="urn:microsoft.com/office/officeart/2016/7/layout/LinearBlockProcessNumbered"/>
    <dgm:cxn modelId="{6162AD95-105A-D041-9867-B1F2BAB8F8EC}" type="presOf" srcId="{392D654B-407F-4A58-8E60-98185D2640E6}" destId="{E073C30C-7D90-7B43-9393-590F5B071A72}" srcOrd="1" destOrd="0" presId="urn:microsoft.com/office/officeart/2016/7/layout/LinearBlockProcessNumbered"/>
    <dgm:cxn modelId="{9CF36B98-F98C-C94E-8B3C-E993064EFECB}" type="presOf" srcId="{01471C36-CB86-4CA7-BE7B-E98A25829726}" destId="{8BFE7F6B-2A66-634F-9C6A-788300194758}" srcOrd="0" destOrd="0" presId="urn:microsoft.com/office/officeart/2016/7/layout/LinearBlockProcessNumbered"/>
    <dgm:cxn modelId="{483051AC-3E46-4AAA-B7A1-E2A2125EA87E}" srcId="{87F4D963-C6F4-46A0-BB36-4E73E3AB0EDA}" destId="{09582ECA-FA30-42BB-8353-2B5869ABD883}" srcOrd="4" destOrd="0" parTransId="{D16198A7-3184-484C-9BB7-E2A1E7073E4A}" sibTransId="{7EFB0520-98B5-4EA8-8556-64C21708E6A5}"/>
    <dgm:cxn modelId="{E2621FAE-9E49-4290-BE76-C5388E32DEC3}" srcId="{87F4D963-C6F4-46A0-BB36-4E73E3AB0EDA}" destId="{21039AF5-D592-4D29-A83F-8C5D43C81F5B}" srcOrd="1" destOrd="0" parTransId="{B7283E2C-6BB6-4866-BEB4-0D1BD6535B8F}" sibTransId="{4E8E6E62-2880-4787-9831-76B015A636C2}"/>
    <dgm:cxn modelId="{BAFCDAB7-0A1C-9E4A-902E-B1739820FBF6}" type="presOf" srcId="{325AF102-49A2-4A1B-A7A6-B456400C11DC}" destId="{23DEE61B-5B44-DE45-AB50-AF2892109377}" srcOrd="0" destOrd="0" presId="urn:microsoft.com/office/officeart/2016/7/layout/LinearBlockProcessNumbered"/>
    <dgm:cxn modelId="{7F2001BF-6752-49C7-B3F1-EAD4E206A802}" srcId="{87F4D963-C6F4-46A0-BB36-4E73E3AB0EDA}" destId="{01471C36-CB86-4CA7-BE7B-E98A25829726}" srcOrd="3" destOrd="0" parTransId="{9433289D-92A2-46D1-8657-D7F34A4C095E}" sibTransId="{325AF102-49A2-4A1B-A7A6-B456400C11DC}"/>
    <dgm:cxn modelId="{C495D7C5-7ABD-495C-8745-F295377BDC24}" srcId="{87F4D963-C6F4-46A0-BB36-4E73E3AB0EDA}" destId="{D8B35CF1-B231-4509-A7CA-DE0CCF3EFC2E}" srcOrd="2" destOrd="0" parTransId="{E1A28C6E-AF19-494A-A907-EA07A5CC2133}" sibTransId="{576606CC-711E-43DC-A668-21F9B9D22D1F}"/>
    <dgm:cxn modelId="{79FA55C6-363A-F642-8940-856E16E8034B}" type="presOf" srcId="{D8B35CF1-B231-4509-A7CA-DE0CCF3EFC2E}" destId="{B986BF94-5DB0-1146-BF7A-9871AD58F497}" srcOrd="0" destOrd="0" presId="urn:microsoft.com/office/officeart/2016/7/layout/LinearBlockProcessNumbered"/>
    <dgm:cxn modelId="{9A738BD0-63F4-6747-A851-85F02CD9C0B6}" type="presOf" srcId="{21039AF5-D592-4D29-A83F-8C5D43C81F5B}" destId="{B8C577E7-8635-9A46-89E8-73CC30551DCE}" srcOrd="0" destOrd="0" presId="urn:microsoft.com/office/officeart/2016/7/layout/LinearBlockProcessNumbered"/>
    <dgm:cxn modelId="{AAF574D4-F97D-7049-898E-B15B787EC057}" type="presOf" srcId="{21039AF5-D592-4D29-A83F-8C5D43C81F5B}" destId="{92036D98-9463-6C41-AF24-9D8E8481A558}" srcOrd="1" destOrd="0" presId="urn:microsoft.com/office/officeart/2016/7/layout/LinearBlockProcessNumbered"/>
    <dgm:cxn modelId="{63854DE2-4574-794A-8F06-D0648C55BCCB}" type="presOf" srcId="{EF6B05CA-0F50-42F4-90A2-B64CBC410A03}" destId="{0E001583-1C25-A846-BB10-ED87568D6394}" srcOrd="0" destOrd="0" presId="urn:microsoft.com/office/officeart/2016/7/layout/LinearBlockProcessNumbered"/>
    <dgm:cxn modelId="{FD7F73FD-E7A4-B643-AA65-842B599D4A42}" type="presOf" srcId="{6C2D5208-6554-4E95-85F5-D8762763D2B9}" destId="{B68924F8-8625-F54C-9B20-CB9A13B4B515}" srcOrd="1" destOrd="0" presId="urn:microsoft.com/office/officeart/2016/7/layout/LinearBlockProcessNumbered"/>
    <dgm:cxn modelId="{BBB5BAFE-2B96-CF44-AC1A-BFB99B602EF9}" type="presParOf" srcId="{AA7380B3-F9C6-7543-8BBE-4F9C7BB7A432}" destId="{776D0A7C-6019-6445-86FB-986499FF0B9E}" srcOrd="0" destOrd="0" presId="urn:microsoft.com/office/officeart/2016/7/layout/LinearBlockProcessNumbered"/>
    <dgm:cxn modelId="{ABEA1389-3B24-1148-94CB-7C0284237F8F}" type="presParOf" srcId="{776D0A7C-6019-6445-86FB-986499FF0B9E}" destId="{381A7E57-A4BE-F64C-A3E4-9F32736B87B2}" srcOrd="0" destOrd="0" presId="urn:microsoft.com/office/officeart/2016/7/layout/LinearBlockProcessNumbered"/>
    <dgm:cxn modelId="{F54BB52E-FAF1-1D41-8FD8-86204AB481F3}" type="presParOf" srcId="{776D0A7C-6019-6445-86FB-986499FF0B9E}" destId="{6E7DFD02-505D-F040-9522-FB86F9430D46}" srcOrd="1" destOrd="0" presId="urn:microsoft.com/office/officeart/2016/7/layout/LinearBlockProcessNumbered"/>
    <dgm:cxn modelId="{5469EC0E-551E-ED4D-97BA-B6E257AF77D8}" type="presParOf" srcId="{776D0A7C-6019-6445-86FB-986499FF0B9E}" destId="{B68924F8-8625-F54C-9B20-CB9A13B4B515}" srcOrd="2" destOrd="0" presId="urn:microsoft.com/office/officeart/2016/7/layout/LinearBlockProcessNumbered"/>
    <dgm:cxn modelId="{822D6F1D-E40D-AB4D-BECC-55F05960F5FB}" type="presParOf" srcId="{AA7380B3-F9C6-7543-8BBE-4F9C7BB7A432}" destId="{ECA034C3-A976-9648-9113-F065F140D34D}" srcOrd="1" destOrd="0" presId="urn:microsoft.com/office/officeart/2016/7/layout/LinearBlockProcessNumbered"/>
    <dgm:cxn modelId="{194AB0C1-6160-D347-B14E-BCB4AD3C1ADE}" type="presParOf" srcId="{AA7380B3-F9C6-7543-8BBE-4F9C7BB7A432}" destId="{CBD1605C-78EF-DD4D-AC50-54A54186068A}" srcOrd="2" destOrd="0" presId="urn:microsoft.com/office/officeart/2016/7/layout/LinearBlockProcessNumbered"/>
    <dgm:cxn modelId="{EF1F3795-7B13-974F-869F-FC0EE7370751}" type="presParOf" srcId="{CBD1605C-78EF-DD4D-AC50-54A54186068A}" destId="{B8C577E7-8635-9A46-89E8-73CC30551DCE}" srcOrd="0" destOrd="0" presId="urn:microsoft.com/office/officeart/2016/7/layout/LinearBlockProcessNumbered"/>
    <dgm:cxn modelId="{18A068CD-61CA-9343-9541-38EE46CA5AE3}" type="presParOf" srcId="{CBD1605C-78EF-DD4D-AC50-54A54186068A}" destId="{6C2C42AB-43E2-384F-B329-2773C9DA0EE3}" srcOrd="1" destOrd="0" presId="urn:microsoft.com/office/officeart/2016/7/layout/LinearBlockProcessNumbered"/>
    <dgm:cxn modelId="{78FDC87F-3B87-9545-BA2B-59BBF23322E1}" type="presParOf" srcId="{CBD1605C-78EF-DD4D-AC50-54A54186068A}" destId="{92036D98-9463-6C41-AF24-9D8E8481A558}" srcOrd="2" destOrd="0" presId="urn:microsoft.com/office/officeart/2016/7/layout/LinearBlockProcessNumbered"/>
    <dgm:cxn modelId="{5A5BBBFC-8FCB-2A42-AFFD-AB1E9E2B4922}" type="presParOf" srcId="{AA7380B3-F9C6-7543-8BBE-4F9C7BB7A432}" destId="{A0D7C15F-00E1-214D-B754-92D98A37AD7E}" srcOrd="3" destOrd="0" presId="urn:microsoft.com/office/officeart/2016/7/layout/LinearBlockProcessNumbered"/>
    <dgm:cxn modelId="{76B6F2E3-4891-3447-9237-601E73CD91DC}" type="presParOf" srcId="{AA7380B3-F9C6-7543-8BBE-4F9C7BB7A432}" destId="{8506C027-3024-9A41-9E1D-6CC1A0670FEA}" srcOrd="4" destOrd="0" presId="urn:microsoft.com/office/officeart/2016/7/layout/LinearBlockProcessNumbered"/>
    <dgm:cxn modelId="{707F4CA7-D7FD-7245-BC71-2548FC5C9CA8}" type="presParOf" srcId="{8506C027-3024-9A41-9E1D-6CC1A0670FEA}" destId="{B986BF94-5DB0-1146-BF7A-9871AD58F497}" srcOrd="0" destOrd="0" presId="urn:microsoft.com/office/officeart/2016/7/layout/LinearBlockProcessNumbered"/>
    <dgm:cxn modelId="{B6904C7F-D80F-3643-B4AF-76BCB49B2FC8}" type="presParOf" srcId="{8506C027-3024-9A41-9E1D-6CC1A0670FEA}" destId="{E040AA05-92D6-DF46-B49F-1A6E09DEE4C7}" srcOrd="1" destOrd="0" presId="urn:microsoft.com/office/officeart/2016/7/layout/LinearBlockProcessNumbered"/>
    <dgm:cxn modelId="{EC687B09-3AE7-544B-81C4-A990D90D7090}" type="presParOf" srcId="{8506C027-3024-9A41-9E1D-6CC1A0670FEA}" destId="{CC133B7D-6488-FC41-AA87-0C0108B9F644}" srcOrd="2" destOrd="0" presId="urn:microsoft.com/office/officeart/2016/7/layout/LinearBlockProcessNumbered"/>
    <dgm:cxn modelId="{1F44E135-7BD6-044C-AD0A-FBF931BB1520}" type="presParOf" srcId="{AA7380B3-F9C6-7543-8BBE-4F9C7BB7A432}" destId="{1AE1EC45-BD03-1847-9065-22630CDD028C}" srcOrd="5" destOrd="0" presId="urn:microsoft.com/office/officeart/2016/7/layout/LinearBlockProcessNumbered"/>
    <dgm:cxn modelId="{AA40970F-0490-9844-8EEF-6FE863450C14}" type="presParOf" srcId="{AA7380B3-F9C6-7543-8BBE-4F9C7BB7A432}" destId="{EFE68FAE-70CE-784B-B339-9227345A1E04}" srcOrd="6" destOrd="0" presId="urn:microsoft.com/office/officeart/2016/7/layout/LinearBlockProcessNumbered"/>
    <dgm:cxn modelId="{6F07B340-4CAD-5D42-8034-E01CDEF006E4}" type="presParOf" srcId="{EFE68FAE-70CE-784B-B339-9227345A1E04}" destId="{8BFE7F6B-2A66-634F-9C6A-788300194758}" srcOrd="0" destOrd="0" presId="urn:microsoft.com/office/officeart/2016/7/layout/LinearBlockProcessNumbered"/>
    <dgm:cxn modelId="{22EB5967-65C1-8A49-9790-59B2C5F8CA1E}" type="presParOf" srcId="{EFE68FAE-70CE-784B-B339-9227345A1E04}" destId="{23DEE61B-5B44-DE45-AB50-AF2892109377}" srcOrd="1" destOrd="0" presId="urn:microsoft.com/office/officeart/2016/7/layout/LinearBlockProcessNumbered"/>
    <dgm:cxn modelId="{480ED5C9-0D90-ED48-AD83-AACFE9BF49FA}" type="presParOf" srcId="{EFE68FAE-70CE-784B-B339-9227345A1E04}" destId="{16036D2E-6E61-4843-A4FD-293CC5B9E5F3}" srcOrd="2" destOrd="0" presId="urn:microsoft.com/office/officeart/2016/7/layout/LinearBlockProcessNumbered"/>
    <dgm:cxn modelId="{CB713736-7048-CA43-94FB-1C6EACC50F37}" type="presParOf" srcId="{AA7380B3-F9C6-7543-8BBE-4F9C7BB7A432}" destId="{44875BCB-AF42-D040-A059-8E4C7AF90979}" srcOrd="7" destOrd="0" presId="urn:microsoft.com/office/officeart/2016/7/layout/LinearBlockProcessNumbered"/>
    <dgm:cxn modelId="{79A982F6-8EFD-7448-B742-4C965F802205}" type="presParOf" srcId="{AA7380B3-F9C6-7543-8BBE-4F9C7BB7A432}" destId="{B7BBDA28-DF6E-D04A-B88B-4C945970E368}" srcOrd="8" destOrd="0" presId="urn:microsoft.com/office/officeart/2016/7/layout/LinearBlockProcessNumbered"/>
    <dgm:cxn modelId="{E0E98A7B-FBCA-2242-8A92-2FA373ADA353}" type="presParOf" srcId="{B7BBDA28-DF6E-D04A-B88B-4C945970E368}" destId="{AAE881F5-B50F-474A-A0FD-1D6CA728EF6D}" srcOrd="0" destOrd="0" presId="urn:microsoft.com/office/officeart/2016/7/layout/LinearBlockProcessNumbered"/>
    <dgm:cxn modelId="{4BB81FA3-66CD-444C-938A-BD1B4A271B4A}" type="presParOf" srcId="{B7BBDA28-DF6E-D04A-B88B-4C945970E368}" destId="{B4281132-F569-104B-A670-16A4C8950054}" srcOrd="1" destOrd="0" presId="urn:microsoft.com/office/officeart/2016/7/layout/LinearBlockProcessNumbered"/>
    <dgm:cxn modelId="{83CC2EB2-57DA-F846-9313-6BD15605BEDC}" type="presParOf" srcId="{B7BBDA28-DF6E-D04A-B88B-4C945970E368}" destId="{D70F1D32-7DAD-1147-B1DC-5441B094A538}" srcOrd="2" destOrd="0" presId="urn:microsoft.com/office/officeart/2016/7/layout/LinearBlockProcessNumbered"/>
    <dgm:cxn modelId="{AF914FE9-92A2-D54C-9A47-1FE44AB45F3E}" type="presParOf" srcId="{AA7380B3-F9C6-7543-8BBE-4F9C7BB7A432}" destId="{91E1C341-9F17-A144-B089-5DC6C53EA366}" srcOrd="9" destOrd="0" presId="urn:microsoft.com/office/officeart/2016/7/layout/LinearBlockProcessNumbered"/>
    <dgm:cxn modelId="{BBE37FC7-EA49-2849-8E4E-8E3227AFA9DB}" type="presParOf" srcId="{AA7380B3-F9C6-7543-8BBE-4F9C7BB7A432}" destId="{EA6ECDC8-93A5-684D-A7F8-A631680B59D5}" srcOrd="10" destOrd="0" presId="urn:microsoft.com/office/officeart/2016/7/layout/LinearBlockProcessNumbered"/>
    <dgm:cxn modelId="{2BE0CDDC-9059-3F48-8956-A3160DC96FE3}" type="presParOf" srcId="{EA6ECDC8-93A5-684D-A7F8-A631680B59D5}" destId="{19D5F4D7-3B7E-B847-9922-53A20B1E0904}" srcOrd="0" destOrd="0" presId="urn:microsoft.com/office/officeart/2016/7/layout/LinearBlockProcessNumbered"/>
    <dgm:cxn modelId="{4BC6E252-314A-AC4C-BC79-07C4D18B578E}" type="presParOf" srcId="{EA6ECDC8-93A5-684D-A7F8-A631680B59D5}" destId="{0E001583-1C25-A846-BB10-ED87568D6394}" srcOrd="1" destOrd="0" presId="urn:microsoft.com/office/officeart/2016/7/layout/LinearBlockProcessNumbered"/>
    <dgm:cxn modelId="{5C83028D-A985-214B-A166-C16541DE57E1}" type="presParOf" srcId="{EA6ECDC8-93A5-684D-A7F8-A631680B59D5}" destId="{E073C30C-7D90-7B43-9393-590F5B071A7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16C0B6-611A-4981-A6D1-6F26BD3CB8DF}" type="doc">
      <dgm:prSet loTypeId="urn:microsoft.com/office/officeart/2005/8/layout/list1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9D00B013-C5B4-432D-B097-560F238B791D}">
      <dgm:prSet/>
      <dgm:spPr/>
      <dgm:t>
        <a:bodyPr/>
        <a:lstStyle/>
        <a:p>
          <a:r>
            <a:rPr lang="de-DE" dirty="0"/>
            <a:t>Lack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resources</a:t>
          </a:r>
          <a:endParaRPr lang="en-US" dirty="0"/>
        </a:p>
      </dgm:t>
    </dgm:pt>
    <dgm:pt modelId="{19203A32-3747-4DCE-ADC0-2433D0EAD3D7}" type="parTrans" cxnId="{3D6F87A3-E460-482C-A91E-CB5C4DCD01D0}">
      <dgm:prSet/>
      <dgm:spPr/>
      <dgm:t>
        <a:bodyPr/>
        <a:lstStyle/>
        <a:p>
          <a:endParaRPr lang="en-US"/>
        </a:p>
      </dgm:t>
    </dgm:pt>
    <dgm:pt modelId="{88FDD581-AB9E-447F-B942-E93AFC8A85DE}" type="sibTrans" cxnId="{3D6F87A3-E460-482C-A91E-CB5C4DCD01D0}">
      <dgm:prSet/>
      <dgm:spPr/>
      <dgm:t>
        <a:bodyPr/>
        <a:lstStyle/>
        <a:p>
          <a:endParaRPr lang="en-US"/>
        </a:p>
      </dgm:t>
    </dgm:pt>
    <dgm:pt modelId="{FC3C6EDE-481C-42EC-B981-63A3288B3E45}">
      <dgm:prSet/>
      <dgm:spPr/>
      <dgm:t>
        <a:bodyPr/>
        <a:lstStyle/>
        <a:p>
          <a:r>
            <a:rPr lang="de-DE" dirty="0" err="1"/>
            <a:t>Does</a:t>
          </a:r>
          <a:r>
            <a:rPr lang="de-DE" dirty="0"/>
            <a:t> not support:</a:t>
          </a:r>
          <a:endParaRPr lang="en-US" dirty="0"/>
        </a:p>
      </dgm:t>
    </dgm:pt>
    <dgm:pt modelId="{9EA680CE-FA2F-458B-9E38-3876AC675867}" type="parTrans" cxnId="{C3C5C2FF-63F4-492B-9E3D-3051C59AD3FE}">
      <dgm:prSet/>
      <dgm:spPr/>
      <dgm:t>
        <a:bodyPr/>
        <a:lstStyle/>
        <a:p>
          <a:endParaRPr lang="en-US"/>
        </a:p>
      </dgm:t>
    </dgm:pt>
    <dgm:pt modelId="{DB1CEBD9-D0C2-4F9A-B5EA-A21A9AC011BB}" type="sibTrans" cxnId="{C3C5C2FF-63F4-492B-9E3D-3051C59AD3FE}">
      <dgm:prSet/>
      <dgm:spPr/>
      <dgm:t>
        <a:bodyPr/>
        <a:lstStyle/>
        <a:p>
          <a:endParaRPr lang="en-US"/>
        </a:p>
      </dgm:t>
    </dgm:pt>
    <dgm:pt modelId="{40D79C5C-D9FB-4C5C-AB88-91D1992E2FAF}">
      <dgm:prSet/>
      <dgm:spPr/>
      <dgm:t>
        <a:bodyPr/>
        <a:lstStyle/>
        <a:p>
          <a:r>
            <a:rPr lang="de-DE" dirty="0" err="1"/>
            <a:t>extended</a:t>
          </a:r>
          <a:r>
            <a:rPr lang="de-DE" dirty="0"/>
            <a:t> </a:t>
          </a:r>
          <a:r>
            <a:rPr lang="de-DE" dirty="0" err="1"/>
            <a:t>emission</a:t>
          </a:r>
          <a:r>
            <a:rPr lang="de-DE" dirty="0"/>
            <a:t> </a:t>
          </a:r>
          <a:r>
            <a:rPr lang="de-DE" dirty="0" err="1"/>
            <a:t>objects</a:t>
          </a:r>
          <a:r>
            <a:rPr lang="de-DE" dirty="0"/>
            <a:t> like </a:t>
          </a:r>
          <a:r>
            <a:rPr lang="de-DE" dirty="0" err="1"/>
            <a:t>circumstellar</a:t>
          </a:r>
          <a:r>
            <a:rPr lang="de-DE" dirty="0"/>
            <a:t> </a:t>
          </a:r>
          <a:r>
            <a:rPr lang="de-DE" dirty="0" err="1"/>
            <a:t>disks</a:t>
          </a:r>
          <a:r>
            <a:rPr lang="de-DE" dirty="0"/>
            <a:t>  </a:t>
          </a:r>
          <a:endParaRPr lang="en-US" dirty="0"/>
        </a:p>
      </dgm:t>
    </dgm:pt>
    <dgm:pt modelId="{E8628DFA-D83D-40F4-A980-BC3AC6B6C3BB}" type="parTrans" cxnId="{174C83F2-A77B-4E17-A149-4A549368FC8A}">
      <dgm:prSet/>
      <dgm:spPr/>
      <dgm:t>
        <a:bodyPr/>
        <a:lstStyle/>
        <a:p>
          <a:endParaRPr lang="en-US"/>
        </a:p>
      </dgm:t>
    </dgm:pt>
    <dgm:pt modelId="{3C4A1CC8-2001-46F8-8484-2E27114C5296}" type="sibTrans" cxnId="{174C83F2-A77B-4E17-A149-4A549368FC8A}">
      <dgm:prSet/>
      <dgm:spPr/>
      <dgm:t>
        <a:bodyPr/>
        <a:lstStyle/>
        <a:p>
          <a:endParaRPr lang="en-US"/>
        </a:p>
      </dgm:t>
    </dgm:pt>
    <dgm:pt modelId="{10A47DFC-0A22-4E39-BC18-63794E618EBA}">
      <dgm:prSet/>
      <dgm:spPr/>
      <dgm:t>
        <a:bodyPr/>
        <a:lstStyle/>
        <a:p>
          <a:r>
            <a:rPr lang="de-DE" dirty="0"/>
            <a:t>Roll </a:t>
          </a:r>
          <a:r>
            <a:rPr lang="de-DE" dirty="0" err="1"/>
            <a:t>angles</a:t>
          </a:r>
          <a:endParaRPr lang="en-US" dirty="0"/>
        </a:p>
      </dgm:t>
    </dgm:pt>
    <dgm:pt modelId="{D397C059-0E23-4DA4-B34C-181C94335593}" type="parTrans" cxnId="{A60B4418-F76A-42AC-A10C-1A374B845472}">
      <dgm:prSet/>
      <dgm:spPr/>
      <dgm:t>
        <a:bodyPr/>
        <a:lstStyle/>
        <a:p>
          <a:endParaRPr lang="en-US"/>
        </a:p>
      </dgm:t>
    </dgm:pt>
    <dgm:pt modelId="{71192A85-212D-4C8E-AD37-CB75F4169261}" type="sibTrans" cxnId="{A60B4418-F76A-42AC-A10C-1A374B845472}">
      <dgm:prSet/>
      <dgm:spPr/>
      <dgm:t>
        <a:bodyPr/>
        <a:lstStyle/>
        <a:p>
          <a:endParaRPr lang="en-US"/>
        </a:p>
      </dgm:t>
    </dgm:pt>
    <dgm:pt modelId="{5DAF7F78-A3D7-EE4E-92B5-97354DC3443F}">
      <dgm:prSet/>
      <dgm:spPr/>
      <dgm:t>
        <a:bodyPr/>
        <a:lstStyle/>
        <a:p>
          <a:r>
            <a:rPr lang="en-US" dirty="0"/>
            <a:t>Glowstick effect</a:t>
          </a:r>
        </a:p>
      </dgm:t>
    </dgm:pt>
    <dgm:pt modelId="{773754E1-78AD-6E44-97DB-A69CA59C4C2C}" type="parTrans" cxnId="{D6A6E73E-F156-7A48-AE1D-730EE2DFA42C}">
      <dgm:prSet/>
      <dgm:spPr/>
      <dgm:t>
        <a:bodyPr/>
        <a:lstStyle/>
        <a:p>
          <a:endParaRPr lang="de-DE"/>
        </a:p>
      </dgm:t>
    </dgm:pt>
    <dgm:pt modelId="{1B890FC3-2EF8-484E-A9AC-CBEF62BC9DC4}" type="sibTrans" cxnId="{D6A6E73E-F156-7A48-AE1D-730EE2DFA42C}">
      <dgm:prSet/>
      <dgm:spPr/>
      <dgm:t>
        <a:bodyPr/>
        <a:lstStyle/>
        <a:p>
          <a:endParaRPr lang="de-DE"/>
        </a:p>
      </dgm:t>
    </dgm:pt>
    <dgm:pt modelId="{848C00FB-DCB5-D74B-B96E-390C90F7E098}">
      <dgm:prSet/>
      <dgm:spPr/>
      <dgm:t>
        <a:bodyPr/>
        <a:lstStyle/>
        <a:p>
          <a:r>
            <a:rPr lang="de-DE" dirty="0" err="1"/>
            <a:t>Computationally</a:t>
          </a:r>
          <a:r>
            <a:rPr lang="en-US" dirty="0"/>
            <a:t> heavy</a:t>
          </a:r>
        </a:p>
      </dgm:t>
    </dgm:pt>
    <dgm:pt modelId="{13F36126-8C4B-1242-B067-1AAA9C1E96DF}" type="parTrans" cxnId="{BAE57AA4-FF69-534E-9D41-ECA64CE28BD9}">
      <dgm:prSet/>
      <dgm:spPr/>
      <dgm:t>
        <a:bodyPr/>
        <a:lstStyle/>
        <a:p>
          <a:endParaRPr lang="de-DE"/>
        </a:p>
      </dgm:t>
    </dgm:pt>
    <dgm:pt modelId="{9E4E3A2A-9076-3845-A343-21A031C91F10}" type="sibTrans" cxnId="{BAE57AA4-FF69-534E-9D41-ECA64CE28BD9}">
      <dgm:prSet/>
      <dgm:spPr/>
      <dgm:t>
        <a:bodyPr/>
        <a:lstStyle/>
        <a:p>
          <a:endParaRPr lang="de-DE"/>
        </a:p>
      </dgm:t>
    </dgm:pt>
    <dgm:pt modelId="{6BC83FB3-6AEE-4A4D-BB45-8B1BA9E12D31}" type="pres">
      <dgm:prSet presAssocID="{0216C0B6-611A-4981-A6D1-6F26BD3CB8DF}" presName="linear" presStyleCnt="0">
        <dgm:presLayoutVars>
          <dgm:dir/>
          <dgm:animLvl val="lvl"/>
          <dgm:resizeHandles val="exact"/>
        </dgm:presLayoutVars>
      </dgm:prSet>
      <dgm:spPr/>
    </dgm:pt>
    <dgm:pt modelId="{DD103D9E-FE9B-FB40-A121-D32D83940FD1}" type="pres">
      <dgm:prSet presAssocID="{9D00B013-C5B4-432D-B097-560F238B791D}" presName="parentLin" presStyleCnt="0"/>
      <dgm:spPr/>
    </dgm:pt>
    <dgm:pt modelId="{C1DBDC62-D130-564A-8F56-121C13ADBAD4}" type="pres">
      <dgm:prSet presAssocID="{9D00B013-C5B4-432D-B097-560F238B791D}" presName="parentLeftMargin" presStyleLbl="node1" presStyleIdx="0" presStyleCnt="4"/>
      <dgm:spPr/>
    </dgm:pt>
    <dgm:pt modelId="{0CABE9EA-9008-8C42-83B4-CA34487D32F2}" type="pres">
      <dgm:prSet presAssocID="{9D00B013-C5B4-432D-B097-560F238B791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0936ACC-D3D3-494C-AA31-35192546AC55}" type="pres">
      <dgm:prSet presAssocID="{9D00B013-C5B4-432D-B097-560F238B791D}" presName="negativeSpace" presStyleCnt="0"/>
      <dgm:spPr/>
    </dgm:pt>
    <dgm:pt modelId="{D2331BA7-8798-0841-8A8A-81AED6BEBFE0}" type="pres">
      <dgm:prSet presAssocID="{9D00B013-C5B4-432D-B097-560F238B791D}" presName="childText" presStyleLbl="conFgAcc1" presStyleIdx="0" presStyleCnt="4">
        <dgm:presLayoutVars>
          <dgm:bulletEnabled val="1"/>
        </dgm:presLayoutVars>
      </dgm:prSet>
      <dgm:spPr/>
    </dgm:pt>
    <dgm:pt modelId="{4DE04979-2F7A-C049-9D30-82B4CB2D90DF}" type="pres">
      <dgm:prSet presAssocID="{88FDD581-AB9E-447F-B942-E93AFC8A85DE}" presName="spaceBetweenRectangles" presStyleCnt="0"/>
      <dgm:spPr/>
    </dgm:pt>
    <dgm:pt modelId="{CD0C3FD8-A14B-8F40-A47C-0FA5A5B89E56}" type="pres">
      <dgm:prSet presAssocID="{848C00FB-DCB5-D74B-B96E-390C90F7E098}" presName="parentLin" presStyleCnt="0"/>
      <dgm:spPr/>
    </dgm:pt>
    <dgm:pt modelId="{1EEE7544-6A1D-BF4B-A000-16953BB3B055}" type="pres">
      <dgm:prSet presAssocID="{848C00FB-DCB5-D74B-B96E-390C90F7E098}" presName="parentLeftMargin" presStyleLbl="node1" presStyleIdx="0" presStyleCnt="4"/>
      <dgm:spPr/>
    </dgm:pt>
    <dgm:pt modelId="{2AD72A97-015A-3342-A1DD-E9C7C2520300}" type="pres">
      <dgm:prSet presAssocID="{848C00FB-DCB5-D74B-B96E-390C90F7E09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48FEFAD-F407-5246-8951-5FAB2A870021}" type="pres">
      <dgm:prSet presAssocID="{848C00FB-DCB5-D74B-B96E-390C90F7E098}" presName="negativeSpace" presStyleCnt="0"/>
      <dgm:spPr/>
    </dgm:pt>
    <dgm:pt modelId="{8E9B6C0A-8BA1-3344-B44E-5923EFD34DD0}" type="pres">
      <dgm:prSet presAssocID="{848C00FB-DCB5-D74B-B96E-390C90F7E098}" presName="childText" presStyleLbl="conFgAcc1" presStyleIdx="1" presStyleCnt="4">
        <dgm:presLayoutVars>
          <dgm:bulletEnabled val="1"/>
        </dgm:presLayoutVars>
      </dgm:prSet>
      <dgm:spPr/>
    </dgm:pt>
    <dgm:pt modelId="{EF57A835-C782-D74A-838F-AC1CCE64D541}" type="pres">
      <dgm:prSet presAssocID="{9E4E3A2A-9076-3845-A343-21A031C91F10}" presName="spaceBetweenRectangles" presStyleCnt="0"/>
      <dgm:spPr/>
    </dgm:pt>
    <dgm:pt modelId="{B7B05EA7-AB03-6A41-9FC4-B47740E00A20}" type="pres">
      <dgm:prSet presAssocID="{FC3C6EDE-481C-42EC-B981-63A3288B3E45}" presName="parentLin" presStyleCnt="0"/>
      <dgm:spPr/>
    </dgm:pt>
    <dgm:pt modelId="{4F0BC900-1E57-6C4C-828B-AB3FEFD0ABC7}" type="pres">
      <dgm:prSet presAssocID="{FC3C6EDE-481C-42EC-B981-63A3288B3E45}" presName="parentLeftMargin" presStyleLbl="node1" presStyleIdx="1" presStyleCnt="4"/>
      <dgm:spPr/>
    </dgm:pt>
    <dgm:pt modelId="{F2BBAF06-957A-AB47-A2C1-7ACFE8D9459F}" type="pres">
      <dgm:prSet presAssocID="{FC3C6EDE-481C-42EC-B981-63A3288B3E4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30C54FC-4AEB-124B-A9D5-DBBC1A19965C}" type="pres">
      <dgm:prSet presAssocID="{FC3C6EDE-481C-42EC-B981-63A3288B3E45}" presName="negativeSpace" presStyleCnt="0"/>
      <dgm:spPr/>
    </dgm:pt>
    <dgm:pt modelId="{199AECE9-00B4-5241-8EA1-2A475777DCC3}" type="pres">
      <dgm:prSet presAssocID="{FC3C6EDE-481C-42EC-B981-63A3288B3E45}" presName="childText" presStyleLbl="conFgAcc1" presStyleIdx="2" presStyleCnt="4">
        <dgm:presLayoutVars>
          <dgm:bulletEnabled val="1"/>
        </dgm:presLayoutVars>
      </dgm:prSet>
      <dgm:spPr/>
    </dgm:pt>
    <dgm:pt modelId="{5469A3E3-5D09-E749-A9DA-76B7CB322168}" type="pres">
      <dgm:prSet presAssocID="{DB1CEBD9-D0C2-4F9A-B5EA-A21A9AC011BB}" presName="spaceBetweenRectangles" presStyleCnt="0"/>
      <dgm:spPr/>
    </dgm:pt>
    <dgm:pt modelId="{E81B0384-3BA6-2E48-8E6B-660307B4D346}" type="pres">
      <dgm:prSet presAssocID="{5DAF7F78-A3D7-EE4E-92B5-97354DC3443F}" presName="parentLin" presStyleCnt="0"/>
      <dgm:spPr/>
    </dgm:pt>
    <dgm:pt modelId="{F8A49F39-3DC0-F345-B759-F86C103B927B}" type="pres">
      <dgm:prSet presAssocID="{5DAF7F78-A3D7-EE4E-92B5-97354DC3443F}" presName="parentLeftMargin" presStyleLbl="node1" presStyleIdx="2" presStyleCnt="4"/>
      <dgm:spPr/>
    </dgm:pt>
    <dgm:pt modelId="{2FDF4547-C82B-2A46-BD98-A4CEDA9B457A}" type="pres">
      <dgm:prSet presAssocID="{5DAF7F78-A3D7-EE4E-92B5-97354DC3443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2869C85-317D-294C-983A-D6D3FEF3112D}" type="pres">
      <dgm:prSet presAssocID="{5DAF7F78-A3D7-EE4E-92B5-97354DC3443F}" presName="negativeSpace" presStyleCnt="0"/>
      <dgm:spPr/>
    </dgm:pt>
    <dgm:pt modelId="{F26A9FCB-DF0B-3D4E-B396-3B3929C7FD9C}" type="pres">
      <dgm:prSet presAssocID="{5DAF7F78-A3D7-EE4E-92B5-97354DC3443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501AF0F-1225-2C4C-A954-D0AB9A8C1FB9}" type="presOf" srcId="{0216C0B6-611A-4981-A6D1-6F26BD3CB8DF}" destId="{6BC83FB3-6AEE-4A4D-BB45-8B1BA9E12D31}" srcOrd="0" destOrd="0" presId="urn:microsoft.com/office/officeart/2005/8/layout/list1"/>
    <dgm:cxn modelId="{E5A62415-FAC0-AC41-9B55-05EEA94B0EF6}" type="presOf" srcId="{40D79C5C-D9FB-4C5C-AB88-91D1992E2FAF}" destId="{199AECE9-00B4-5241-8EA1-2A475777DCC3}" srcOrd="0" destOrd="0" presId="urn:microsoft.com/office/officeart/2005/8/layout/list1"/>
    <dgm:cxn modelId="{A60B4418-F76A-42AC-A10C-1A374B845472}" srcId="{FC3C6EDE-481C-42EC-B981-63A3288B3E45}" destId="{10A47DFC-0A22-4E39-BC18-63794E618EBA}" srcOrd="1" destOrd="0" parTransId="{D397C059-0E23-4DA4-B34C-181C94335593}" sibTransId="{71192A85-212D-4C8E-AD37-CB75F4169261}"/>
    <dgm:cxn modelId="{FDBA5419-021F-E54A-AF60-6A3AB5FC3DD5}" type="presOf" srcId="{9D00B013-C5B4-432D-B097-560F238B791D}" destId="{C1DBDC62-D130-564A-8F56-121C13ADBAD4}" srcOrd="0" destOrd="0" presId="urn:microsoft.com/office/officeart/2005/8/layout/list1"/>
    <dgm:cxn modelId="{D6A6E73E-F156-7A48-AE1D-730EE2DFA42C}" srcId="{0216C0B6-611A-4981-A6D1-6F26BD3CB8DF}" destId="{5DAF7F78-A3D7-EE4E-92B5-97354DC3443F}" srcOrd="3" destOrd="0" parTransId="{773754E1-78AD-6E44-97DB-A69CA59C4C2C}" sibTransId="{1B890FC3-2EF8-484E-A9AC-CBEF62BC9DC4}"/>
    <dgm:cxn modelId="{83BB8546-9B13-2F41-B58F-BEB4107A4812}" type="presOf" srcId="{848C00FB-DCB5-D74B-B96E-390C90F7E098}" destId="{2AD72A97-015A-3342-A1DD-E9C7C2520300}" srcOrd="1" destOrd="0" presId="urn:microsoft.com/office/officeart/2005/8/layout/list1"/>
    <dgm:cxn modelId="{648DFA9B-3887-A64E-BDE8-E2D2AC3D8EC9}" type="presOf" srcId="{10A47DFC-0A22-4E39-BC18-63794E618EBA}" destId="{199AECE9-00B4-5241-8EA1-2A475777DCC3}" srcOrd="0" destOrd="1" presId="urn:microsoft.com/office/officeart/2005/8/layout/list1"/>
    <dgm:cxn modelId="{3D6F87A3-E460-482C-A91E-CB5C4DCD01D0}" srcId="{0216C0B6-611A-4981-A6D1-6F26BD3CB8DF}" destId="{9D00B013-C5B4-432D-B097-560F238B791D}" srcOrd="0" destOrd="0" parTransId="{19203A32-3747-4DCE-ADC0-2433D0EAD3D7}" sibTransId="{88FDD581-AB9E-447F-B942-E93AFC8A85DE}"/>
    <dgm:cxn modelId="{BAE57AA4-FF69-534E-9D41-ECA64CE28BD9}" srcId="{0216C0B6-611A-4981-A6D1-6F26BD3CB8DF}" destId="{848C00FB-DCB5-D74B-B96E-390C90F7E098}" srcOrd="1" destOrd="0" parTransId="{13F36126-8C4B-1242-B067-1AAA9C1E96DF}" sibTransId="{9E4E3A2A-9076-3845-A343-21A031C91F10}"/>
    <dgm:cxn modelId="{026930AA-1F51-D44B-8D1A-15954AC146F0}" type="presOf" srcId="{9D00B013-C5B4-432D-B097-560F238B791D}" destId="{0CABE9EA-9008-8C42-83B4-CA34487D32F2}" srcOrd="1" destOrd="0" presId="urn:microsoft.com/office/officeart/2005/8/layout/list1"/>
    <dgm:cxn modelId="{25BA27AB-55C8-984D-A3E7-01EAC4F7142D}" type="presOf" srcId="{848C00FB-DCB5-D74B-B96E-390C90F7E098}" destId="{1EEE7544-6A1D-BF4B-A000-16953BB3B055}" srcOrd="0" destOrd="0" presId="urn:microsoft.com/office/officeart/2005/8/layout/list1"/>
    <dgm:cxn modelId="{D37B88CC-06B7-B447-BB28-E045650CC25D}" type="presOf" srcId="{FC3C6EDE-481C-42EC-B981-63A3288B3E45}" destId="{F2BBAF06-957A-AB47-A2C1-7ACFE8D9459F}" srcOrd="1" destOrd="0" presId="urn:microsoft.com/office/officeart/2005/8/layout/list1"/>
    <dgm:cxn modelId="{899101CE-5798-F94E-97A1-1ABE1C3B59BA}" type="presOf" srcId="{FC3C6EDE-481C-42EC-B981-63A3288B3E45}" destId="{4F0BC900-1E57-6C4C-828B-AB3FEFD0ABC7}" srcOrd="0" destOrd="0" presId="urn:microsoft.com/office/officeart/2005/8/layout/list1"/>
    <dgm:cxn modelId="{604036CE-058C-D049-A683-A01D8AA51DE0}" type="presOf" srcId="{5DAF7F78-A3D7-EE4E-92B5-97354DC3443F}" destId="{F8A49F39-3DC0-F345-B759-F86C103B927B}" srcOrd="0" destOrd="0" presId="urn:microsoft.com/office/officeart/2005/8/layout/list1"/>
    <dgm:cxn modelId="{DC7517EB-64AE-0241-BD06-F7BE976F0345}" type="presOf" srcId="{5DAF7F78-A3D7-EE4E-92B5-97354DC3443F}" destId="{2FDF4547-C82B-2A46-BD98-A4CEDA9B457A}" srcOrd="1" destOrd="0" presId="urn:microsoft.com/office/officeart/2005/8/layout/list1"/>
    <dgm:cxn modelId="{174C83F2-A77B-4E17-A149-4A549368FC8A}" srcId="{FC3C6EDE-481C-42EC-B981-63A3288B3E45}" destId="{40D79C5C-D9FB-4C5C-AB88-91D1992E2FAF}" srcOrd="0" destOrd="0" parTransId="{E8628DFA-D83D-40F4-A980-BC3AC6B6C3BB}" sibTransId="{3C4A1CC8-2001-46F8-8484-2E27114C5296}"/>
    <dgm:cxn modelId="{C3C5C2FF-63F4-492B-9E3D-3051C59AD3FE}" srcId="{0216C0B6-611A-4981-A6D1-6F26BD3CB8DF}" destId="{FC3C6EDE-481C-42EC-B981-63A3288B3E45}" srcOrd="2" destOrd="0" parTransId="{9EA680CE-FA2F-458B-9E38-3876AC675867}" sibTransId="{DB1CEBD9-D0C2-4F9A-B5EA-A21A9AC011BB}"/>
    <dgm:cxn modelId="{91132954-0850-6944-8D7C-767157FAFD22}" type="presParOf" srcId="{6BC83FB3-6AEE-4A4D-BB45-8B1BA9E12D31}" destId="{DD103D9E-FE9B-FB40-A121-D32D83940FD1}" srcOrd="0" destOrd="0" presId="urn:microsoft.com/office/officeart/2005/8/layout/list1"/>
    <dgm:cxn modelId="{9047C99D-55FB-E346-9C14-1ACBF7DCDE8E}" type="presParOf" srcId="{DD103D9E-FE9B-FB40-A121-D32D83940FD1}" destId="{C1DBDC62-D130-564A-8F56-121C13ADBAD4}" srcOrd="0" destOrd="0" presId="urn:microsoft.com/office/officeart/2005/8/layout/list1"/>
    <dgm:cxn modelId="{4533F70A-EEF4-BD41-8C49-238E5B549983}" type="presParOf" srcId="{DD103D9E-FE9B-FB40-A121-D32D83940FD1}" destId="{0CABE9EA-9008-8C42-83B4-CA34487D32F2}" srcOrd="1" destOrd="0" presId="urn:microsoft.com/office/officeart/2005/8/layout/list1"/>
    <dgm:cxn modelId="{CAC4B426-FECB-7841-BC25-E812BA4B3FA9}" type="presParOf" srcId="{6BC83FB3-6AEE-4A4D-BB45-8B1BA9E12D31}" destId="{10936ACC-D3D3-494C-AA31-35192546AC55}" srcOrd="1" destOrd="0" presId="urn:microsoft.com/office/officeart/2005/8/layout/list1"/>
    <dgm:cxn modelId="{F2659CB8-049E-6F45-B318-3D17BF76E0E6}" type="presParOf" srcId="{6BC83FB3-6AEE-4A4D-BB45-8B1BA9E12D31}" destId="{D2331BA7-8798-0841-8A8A-81AED6BEBFE0}" srcOrd="2" destOrd="0" presId="urn:microsoft.com/office/officeart/2005/8/layout/list1"/>
    <dgm:cxn modelId="{FB45C2F8-4F19-A941-801E-B3D7BC309737}" type="presParOf" srcId="{6BC83FB3-6AEE-4A4D-BB45-8B1BA9E12D31}" destId="{4DE04979-2F7A-C049-9D30-82B4CB2D90DF}" srcOrd="3" destOrd="0" presId="urn:microsoft.com/office/officeart/2005/8/layout/list1"/>
    <dgm:cxn modelId="{7282C19A-BC8B-8945-8DC4-DFC6A5A78FE9}" type="presParOf" srcId="{6BC83FB3-6AEE-4A4D-BB45-8B1BA9E12D31}" destId="{CD0C3FD8-A14B-8F40-A47C-0FA5A5B89E56}" srcOrd="4" destOrd="0" presId="urn:microsoft.com/office/officeart/2005/8/layout/list1"/>
    <dgm:cxn modelId="{9C363E25-E0B3-A846-B3E0-5F4CDF31B6E4}" type="presParOf" srcId="{CD0C3FD8-A14B-8F40-A47C-0FA5A5B89E56}" destId="{1EEE7544-6A1D-BF4B-A000-16953BB3B055}" srcOrd="0" destOrd="0" presId="urn:microsoft.com/office/officeart/2005/8/layout/list1"/>
    <dgm:cxn modelId="{A40330C7-9531-7146-A2D7-E7E73B135B58}" type="presParOf" srcId="{CD0C3FD8-A14B-8F40-A47C-0FA5A5B89E56}" destId="{2AD72A97-015A-3342-A1DD-E9C7C2520300}" srcOrd="1" destOrd="0" presId="urn:microsoft.com/office/officeart/2005/8/layout/list1"/>
    <dgm:cxn modelId="{9CB4EADB-77EC-6549-A905-5E756D4EA1B6}" type="presParOf" srcId="{6BC83FB3-6AEE-4A4D-BB45-8B1BA9E12D31}" destId="{E48FEFAD-F407-5246-8951-5FAB2A870021}" srcOrd="5" destOrd="0" presId="urn:microsoft.com/office/officeart/2005/8/layout/list1"/>
    <dgm:cxn modelId="{F72442EB-48D8-5F49-97A8-4481B7041740}" type="presParOf" srcId="{6BC83FB3-6AEE-4A4D-BB45-8B1BA9E12D31}" destId="{8E9B6C0A-8BA1-3344-B44E-5923EFD34DD0}" srcOrd="6" destOrd="0" presId="urn:microsoft.com/office/officeart/2005/8/layout/list1"/>
    <dgm:cxn modelId="{B312C4E6-21F1-4C46-A707-694CADA2E8AB}" type="presParOf" srcId="{6BC83FB3-6AEE-4A4D-BB45-8B1BA9E12D31}" destId="{EF57A835-C782-D74A-838F-AC1CCE64D541}" srcOrd="7" destOrd="0" presId="urn:microsoft.com/office/officeart/2005/8/layout/list1"/>
    <dgm:cxn modelId="{0F8EB447-BED2-5A48-B773-6275DBAA2E8D}" type="presParOf" srcId="{6BC83FB3-6AEE-4A4D-BB45-8B1BA9E12D31}" destId="{B7B05EA7-AB03-6A41-9FC4-B47740E00A20}" srcOrd="8" destOrd="0" presId="urn:microsoft.com/office/officeart/2005/8/layout/list1"/>
    <dgm:cxn modelId="{D86A6D4F-D6BA-F04E-A623-70CF3861BB85}" type="presParOf" srcId="{B7B05EA7-AB03-6A41-9FC4-B47740E00A20}" destId="{4F0BC900-1E57-6C4C-828B-AB3FEFD0ABC7}" srcOrd="0" destOrd="0" presId="urn:microsoft.com/office/officeart/2005/8/layout/list1"/>
    <dgm:cxn modelId="{BD2EADB4-A4A2-8942-9EF8-1569111C907B}" type="presParOf" srcId="{B7B05EA7-AB03-6A41-9FC4-B47740E00A20}" destId="{F2BBAF06-957A-AB47-A2C1-7ACFE8D9459F}" srcOrd="1" destOrd="0" presId="urn:microsoft.com/office/officeart/2005/8/layout/list1"/>
    <dgm:cxn modelId="{D644A4C5-BA2E-5541-A875-2F9A10E5ED53}" type="presParOf" srcId="{6BC83FB3-6AEE-4A4D-BB45-8B1BA9E12D31}" destId="{930C54FC-4AEB-124B-A9D5-DBBC1A19965C}" srcOrd="9" destOrd="0" presId="urn:microsoft.com/office/officeart/2005/8/layout/list1"/>
    <dgm:cxn modelId="{B93ED268-4953-864C-BFA4-72FED8332DCA}" type="presParOf" srcId="{6BC83FB3-6AEE-4A4D-BB45-8B1BA9E12D31}" destId="{199AECE9-00B4-5241-8EA1-2A475777DCC3}" srcOrd="10" destOrd="0" presId="urn:microsoft.com/office/officeart/2005/8/layout/list1"/>
    <dgm:cxn modelId="{CACFA4E0-BD5E-BB4B-80F0-ECED703699C2}" type="presParOf" srcId="{6BC83FB3-6AEE-4A4D-BB45-8B1BA9E12D31}" destId="{5469A3E3-5D09-E749-A9DA-76B7CB322168}" srcOrd="11" destOrd="0" presId="urn:microsoft.com/office/officeart/2005/8/layout/list1"/>
    <dgm:cxn modelId="{2A78CC65-1673-C346-BC20-1833FD638329}" type="presParOf" srcId="{6BC83FB3-6AEE-4A4D-BB45-8B1BA9E12D31}" destId="{E81B0384-3BA6-2E48-8E6B-660307B4D346}" srcOrd="12" destOrd="0" presId="urn:microsoft.com/office/officeart/2005/8/layout/list1"/>
    <dgm:cxn modelId="{8C97D30C-DF0A-F143-9096-7D3A0503A799}" type="presParOf" srcId="{E81B0384-3BA6-2E48-8E6B-660307B4D346}" destId="{F8A49F39-3DC0-F345-B759-F86C103B927B}" srcOrd="0" destOrd="0" presId="urn:microsoft.com/office/officeart/2005/8/layout/list1"/>
    <dgm:cxn modelId="{1952B733-DB49-5744-A731-66EAECAC89FD}" type="presParOf" srcId="{E81B0384-3BA6-2E48-8E6B-660307B4D346}" destId="{2FDF4547-C82B-2A46-BD98-A4CEDA9B457A}" srcOrd="1" destOrd="0" presId="urn:microsoft.com/office/officeart/2005/8/layout/list1"/>
    <dgm:cxn modelId="{D66A3517-C3E7-F845-8079-BD2371A512C9}" type="presParOf" srcId="{6BC83FB3-6AEE-4A4D-BB45-8B1BA9E12D31}" destId="{02869C85-317D-294C-983A-D6D3FEF3112D}" srcOrd="13" destOrd="0" presId="urn:microsoft.com/office/officeart/2005/8/layout/list1"/>
    <dgm:cxn modelId="{CA916A39-2735-6740-8ADC-24E8E86B71BD}" type="presParOf" srcId="{6BC83FB3-6AEE-4A4D-BB45-8B1BA9E12D31}" destId="{F26A9FCB-DF0B-3D4E-B396-3B3929C7FD9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D76C8-614A-45A2-B71A-1833ED82B9F2}">
      <dsp:nvSpPr>
        <dsp:cNvPr id="0" name=""/>
        <dsp:cNvSpPr/>
      </dsp:nvSpPr>
      <dsp:spPr>
        <a:xfrm>
          <a:off x="1816592" y="266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518EF8-DDD4-40D4-800D-7EA26986485B}">
      <dsp:nvSpPr>
        <dsp:cNvPr id="0" name=""/>
        <dsp:cNvSpPr/>
      </dsp:nvSpPr>
      <dsp:spPr>
        <a:xfrm>
          <a:off x="628592" y="244100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i="0" kern="1200"/>
            <a:t>Allows researchers to reevaluate observational strategies</a:t>
          </a:r>
          <a:endParaRPr lang="en-US" sz="2300" kern="1200"/>
        </a:p>
      </dsp:txBody>
      <dsp:txXfrm>
        <a:off x="628592" y="2441005"/>
        <a:ext cx="4320000" cy="720000"/>
      </dsp:txXfrm>
    </dsp:sp>
    <dsp:sp modelId="{9806C5DD-EDB6-43A3-8D15-6482A30DF1D4}">
      <dsp:nvSpPr>
        <dsp:cNvPr id="0" name=""/>
        <dsp:cNvSpPr/>
      </dsp:nvSpPr>
      <dsp:spPr>
        <a:xfrm>
          <a:off x="6892592" y="266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4F822-CA21-4F3D-9794-2044B43DAED9}">
      <dsp:nvSpPr>
        <dsp:cNvPr id="0" name=""/>
        <dsp:cNvSpPr/>
      </dsp:nvSpPr>
      <dsp:spPr>
        <a:xfrm>
          <a:off x="5704592" y="244100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b="0" i="0" kern="1200" dirty="0" err="1"/>
            <a:t>Opportunity</a:t>
          </a:r>
          <a:r>
            <a:rPr lang="de-DE" sz="2300" b="0" i="0" kern="1200" dirty="0"/>
            <a:t> </a:t>
          </a:r>
          <a:r>
            <a:rPr lang="de-DE" sz="2300" b="0" i="0" kern="1200" dirty="0" err="1"/>
            <a:t>to</a:t>
          </a:r>
          <a:r>
            <a:rPr lang="de-DE" sz="2300" b="0" i="0" kern="1200" dirty="0"/>
            <a:t> </a:t>
          </a:r>
          <a:r>
            <a:rPr lang="de-DE" sz="2300" b="0" i="0" kern="1200" dirty="0" err="1"/>
            <a:t>better</a:t>
          </a:r>
          <a:r>
            <a:rPr lang="de-DE" sz="2300" b="0" i="0" kern="1200" dirty="0"/>
            <a:t> </a:t>
          </a:r>
          <a:r>
            <a:rPr lang="de-DE" sz="2300" b="0" i="0" kern="1200" dirty="0" err="1"/>
            <a:t>understand</a:t>
          </a:r>
          <a:r>
            <a:rPr lang="de-DE" sz="2300" b="0" i="0" kern="1200" dirty="0"/>
            <a:t> </a:t>
          </a:r>
          <a:r>
            <a:rPr lang="de-DE" sz="2300" b="0" i="0" kern="1200" dirty="0" err="1"/>
            <a:t>the</a:t>
          </a:r>
          <a:r>
            <a:rPr lang="de-DE" sz="2300" b="0" i="0" kern="1200" dirty="0"/>
            <a:t> </a:t>
          </a:r>
          <a:r>
            <a:rPr lang="de-DE" sz="2300" b="0" i="0" kern="1200" dirty="0" err="1"/>
            <a:t>equipment</a:t>
          </a:r>
          <a:r>
            <a:rPr lang="de-DE" sz="2300" b="0" i="0" kern="1200" dirty="0"/>
            <a:t> and </a:t>
          </a:r>
          <a:r>
            <a:rPr lang="de-DE" sz="2300" b="0" i="0" kern="1200" dirty="0" err="1"/>
            <a:t>its</a:t>
          </a:r>
          <a:r>
            <a:rPr lang="de-DE" sz="2300" b="0" i="0" kern="1200" dirty="0"/>
            <a:t> </a:t>
          </a:r>
          <a:r>
            <a:rPr lang="de-DE" sz="2300" b="0" i="0" kern="1200" dirty="0" err="1"/>
            <a:t>capabilities</a:t>
          </a:r>
          <a:endParaRPr lang="en-US" sz="2300" kern="1200" dirty="0"/>
        </a:p>
      </dsp:txBody>
      <dsp:txXfrm>
        <a:off x="5704592" y="2441005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BBE69-7D25-45D4-9227-FEE8F1646AE6}">
      <dsp:nvSpPr>
        <dsp:cNvPr id="0" name=""/>
        <dsp:cNvSpPr/>
      </dsp:nvSpPr>
      <dsp:spPr>
        <a:xfrm>
          <a:off x="0" y="389"/>
          <a:ext cx="10653184" cy="9105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72FD7-5E20-4EA6-87B1-13E0B02F589C}">
      <dsp:nvSpPr>
        <dsp:cNvPr id="0" name=""/>
        <dsp:cNvSpPr/>
      </dsp:nvSpPr>
      <dsp:spPr>
        <a:xfrm>
          <a:off x="275441" y="205262"/>
          <a:ext cx="500801" cy="500801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9000" r="-1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0C1FC-554D-40B5-9F49-2FFDE256B6DE}">
      <dsp:nvSpPr>
        <dsp:cNvPr id="0" name=""/>
        <dsp:cNvSpPr/>
      </dsp:nvSpPr>
      <dsp:spPr>
        <a:xfrm>
          <a:off x="1051684" y="389"/>
          <a:ext cx="4793932" cy="91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66" tIns="96366" rIns="96366" bIns="9636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Instrument</a:t>
          </a:r>
        </a:p>
      </dsp:txBody>
      <dsp:txXfrm>
        <a:off x="1051684" y="389"/>
        <a:ext cx="4793932" cy="910549"/>
      </dsp:txXfrm>
    </dsp:sp>
    <dsp:sp modelId="{ADBBDEC5-5456-4DEF-857C-4C2386C0F953}">
      <dsp:nvSpPr>
        <dsp:cNvPr id="0" name=""/>
        <dsp:cNvSpPr/>
      </dsp:nvSpPr>
      <dsp:spPr>
        <a:xfrm>
          <a:off x="5845616" y="389"/>
          <a:ext cx="4807567" cy="91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66" tIns="96366" rIns="96366" bIns="9636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MIRI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Coronagraphs</a:t>
          </a:r>
        </a:p>
      </dsp:txBody>
      <dsp:txXfrm>
        <a:off x="5845616" y="389"/>
        <a:ext cx="4807567" cy="910549"/>
      </dsp:txXfrm>
    </dsp:sp>
    <dsp:sp modelId="{FD5A8CBC-60C4-43AA-A041-F6692881B75B}">
      <dsp:nvSpPr>
        <dsp:cNvPr id="0" name=""/>
        <dsp:cNvSpPr/>
      </dsp:nvSpPr>
      <dsp:spPr>
        <a:xfrm>
          <a:off x="0" y="1138575"/>
          <a:ext cx="10653184" cy="9105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604FD-0C5B-4C82-95DD-E5494FE1A898}">
      <dsp:nvSpPr>
        <dsp:cNvPr id="0" name=""/>
        <dsp:cNvSpPr/>
      </dsp:nvSpPr>
      <dsp:spPr>
        <a:xfrm>
          <a:off x="275441" y="1343449"/>
          <a:ext cx="500801" cy="50080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313BA-1A7C-4C5E-B388-D14FACC2AAF0}">
      <dsp:nvSpPr>
        <dsp:cNvPr id="0" name=""/>
        <dsp:cNvSpPr/>
      </dsp:nvSpPr>
      <dsp:spPr>
        <a:xfrm>
          <a:off x="1051684" y="1138575"/>
          <a:ext cx="4793932" cy="91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66" tIns="96366" rIns="96366" bIns="9636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Simulators</a:t>
          </a:r>
        </a:p>
      </dsp:txBody>
      <dsp:txXfrm>
        <a:off x="1051684" y="1138575"/>
        <a:ext cx="4793932" cy="910549"/>
      </dsp:txXfrm>
    </dsp:sp>
    <dsp:sp modelId="{80D61E8B-F4B4-4163-BE0E-ECFA8856AE78}">
      <dsp:nvSpPr>
        <dsp:cNvPr id="0" name=""/>
        <dsp:cNvSpPr/>
      </dsp:nvSpPr>
      <dsp:spPr>
        <a:xfrm>
          <a:off x="5845616" y="1138575"/>
          <a:ext cx="4807567" cy="91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66" tIns="96366" rIns="96366" bIns="9636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MIRIsim</a:t>
          </a:r>
          <a:endParaRPr lang="de-DE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PanCAKE</a:t>
          </a:r>
          <a:endParaRPr lang="de-DE" sz="1800" kern="1200" dirty="0"/>
        </a:p>
      </dsp:txBody>
      <dsp:txXfrm>
        <a:off x="5845616" y="1138575"/>
        <a:ext cx="4807567" cy="910549"/>
      </dsp:txXfrm>
    </dsp:sp>
    <dsp:sp modelId="{82E918EF-489E-4EE0-B1B8-9BD38AE55F3E}">
      <dsp:nvSpPr>
        <dsp:cNvPr id="0" name=""/>
        <dsp:cNvSpPr/>
      </dsp:nvSpPr>
      <dsp:spPr>
        <a:xfrm>
          <a:off x="0" y="2276761"/>
          <a:ext cx="10653184" cy="9105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D6E79A-6DC7-482A-9D4A-A5543C3C4EF1}">
      <dsp:nvSpPr>
        <dsp:cNvPr id="0" name=""/>
        <dsp:cNvSpPr/>
      </dsp:nvSpPr>
      <dsp:spPr>
        <a:xfrm>
          <a:off x="275441" y="2481635"/>
          <a:ext cx="500801" cy="50080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1061C-8FA1-47C4-A191-20A3E0EE1995}">
      <dsp:nvSpPr>
        <dsp:cNvPr id="0" name=""/>
        <dsp:cNvSpPr/>
      </dsp:nvSpPr>
      <dsp:spPr>
        <a:xfrm>
          <a:off x="1051684" y="2276761"/>
          <a:ext cx="9601499" cy="910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366" tIns="96366" rIns="96366" bIns="9636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Results</a:t>
          </a:r>
          <a:r>
            <a:rPr lang="de-DE" sz="2500" kern="1200" dirty="0"/>
            <a:t> and </a:t>
          </a:r>
          <a:r>
            <a:rPr lang="de-DE" sz="2500" kern="1200" dirty="0" err="1"/>
            <a:t>Discussion</a:t>
          </a:r>
          <a:endParaRPr lang="de-DE" sz="2500" kern="1200" dirty="0"/>
        </a:p>
      </dsp:txBody>
      <dsp:txXfrm>
        <a:off x="1051684" y="2276761"/>
        <a:ext cx="9601499" cy="910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F14A5-9CCC-094C-A45D-3AB6304F22C7}">
      <dsp:nvSpPr>
        <dsp:cNvPr id="0" name=""/>
        <dsp:cNvSpPr/>
      </dsp:nvSpPr>
      <dsp:spPr>
        <a:xfrm>
          <a:off x="0" y="61659"/>
          <a:ext cx="6111737" cy="1193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Python Packages </a:t>
          </a:r>
          <a:r>
            <a:rPr lang="de-DE" sz="3000" kern="1200" dirty="0" err="1"/>
            <a:t>of</a:t>
          </a:r>
          <a:r>
            <a:rPr lang="de-DE" sz="3000" kern="1200" dirty="0"/>
            <a:t> </a:t>
          </a:r>
          <a:r>
            <a:rPr lang="de-DE" sz="3000" kern="1200" dirty="0" err="1"/>
            <a:t>the</a:t>
          </a:r>
          <a:r>
            <a:rPr lang="de-DE" sz="3000" kern="1200" dirty="0"/>
            <a:t> MIRI European </a:t>
          </a:r>
          <a:r>
            <a:rPr lang="de-DE" sz="3000" kern="1200" dirty="0" err="1"/>
            <a:t>Consortium</a:t>
          </a:r>
          <a:endParaRPr lang="en-US" sz="3000" kern="1200" dirty="0"/>
        </a:p>
      </dsp:txBody>
      <dsp:txXfrm>
        <a:off x="58257" y="119916"/>
        <a:ext cx="5995223" cy="1076886"/>
      </dsp:txXfrm>
    </dsp:sp>
    <dsp:sp modelId="{096E40C5-1200-E94E-9834-BE648762722D}">
      <dsp:nvSpPr>
        <dsp:cNvPr id="0" name=""/>
        <dsp:cNvSpPr/>
      </dsp:nvSpPr>
      <dsp:spPr>
        <a:xfrm>
          <a:off x="0" y="1341459"/>
          <a:ext cx="6111737" cy="1193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Can simulate both the imager and the spectrometer</a:t>
          </a:r>
          <a:endParaRPr lang="en-US" sz="3000" kern="1200"/>
        </a:p>
      </dsp:txBody>
      <dsp:txXfrm>
        <a:off x="58257" y="1399716"/>
        <a:ext cx="5995223" cy="1076886"/>
      </dsp:txXfrm>
    </dsp:sp>
    <dsp:sp modelId="{E9F36FB8-DE0B-B347-A7A6-16A35CC3FD7C}">
      <dsp:nvSpPr>
        <dsp:cNvPr id="0" name=""/>
        <dsp:cNvSpPr/>
      </dsp:nvSpPr>
      <dsp:spPr>
        <a:xfrm>
          <a:off x="0" y="2621259"/>
          <a:ext cx="6111737" cy="1193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Creates realistic data in the correct format</a:t>
          </a:r>
          <a:endParaRPr lang="en-US" sz="3000" kern="1200"/>
        </a:p>
      </dsp:txBody>
      <dsp:txXfrm>
        <a:off x="58257" y="2679516"/>
        <a:ext cx="5995223" cy="1076886"/>
      </dsp:txXfrm>
    </dsp:sp>
    <dsp:sp modelId="{E512B291-E0BC-D049-B70D-214062BB06AD}">
      <dsp:nvSpPr>
        <dsp:cNvPr id="0" name=""/>
        <dsp:cNvSpPr/>
      </dsp:nvSpPr>
      <dsp:spPr>
        <a:xfrm>
          <a:off x="0" y="3814659"/>
          <a:ext cx="6111737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048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2300" kern="1200"/>
            <a:t>Calibration pipeline can be tested</a:t>
          </a:r>
          <a:endParaRPr lang="en-US" sz="2300" kern="1200"/>
        </a:p>
      </dsp:txBody>
      <dsp:txXfrm>
        <a:off x="0" y="3814659"/>
        <a:ext cx="6111737" cy="496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53CB24-B0CB-7F41-B6EA-685E0C4A8927}">
      <dsp:nvSpPr>
        <dsp:cNvPr id="0" name=""/>
        <dsp:cNvSpPr/>
      </dsp:nvSpPr>
      <dsp:spPr>
        <a:xfrm rot="5400000">
          <a:off x="3722608" y="-1086887"/>
          <a:ext cx="1706094" cy="4306499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b="0" i="0" kern="1200"/>
            <a:t>Takes in the simulation parameters</a:t>
          </a:r>
          <a:endParaRPr lang="de-DE" sz="3400" kern="1200"/>
        </a:p>
      </dsp:txBody>
      <dsp:txXfrm rot="-5400000">
        <a:off x="2422406" y="296600"/>
        <a:ext cx="4223214" cy="1539524"/>
      </dsp:txXfrm>
    </dsp:sp>
    <dsp:sp modelId="{21366373-612D-BD43-BE40-91C597BCA62B}">
      <dsp:nvSpPr>
        <dsp:cNvPr id="0" name=""/>
        <dsp:cNvSpPr/>
      </dsp:nvSpPr>
      <dsp:spPr>
        <a:xfrm>
          <a:off x="0" y="53"/>
          <a:ext cx="2422405" cy="213261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 dirty="0"/>
            <a:t>Simulation </a:t>
          </a:r>
          <a:r>
            <a:rPr lang="de-DE" sz="2700" b="0" i="0" kern="1200" dirty="0" err="1"/>
            <a:t>configuration</a:t>
          </a:r>
          <a:endParaRPr lang="de-DE" sz="2700" kern="1200" dirty="0"/>
        </a:p>
      </dsp:txBody>
      <dsp:txXfrm>
        <a:off x="104106" y="104159"/>
        <a:ext cx="2214193" cy="1924405"/>
      </dsp:txXfrm>
    </dsp:sp>
    <dsp:sp modelId="{43C3805D-17FE-A147-BEA5-BA6D455A46B5}">
      <dsp:nvSpPr>
        <dsp:cNvPr id="0" name=""/>
        <dsp:cNvSpPr/>
      </dsp:nvSpPr>
      <dsp:spPr>
        <a:xfrm rot="5400000">
          <a:off x="3722608" y="1152361"/>
          <a:ext cx="1706094" cy="4306499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b="0" i="0" kern="1200" dirty="0"/>
            <a:t>Reads in </a:t>
          </a:r>
          <a:r>
            <a:rPr lang="de-DE" sz="3400" b="0" i="0" kern="1200" dirty="0" err="1"/>
            <a:t>the</a:t>
          </a:r>
          <a:r>
            <a:rPr lang="de-DE" sz="3400" b="0" i="0" kern="1200" dirty="0"/>
            <a:t> </a:t>
          </a:r>
          <a:r>
            <a:rPr lang="de-DE" sz="3400" b="0" i="0" kern="1200" dirty="0" err="1"/>
            <a:t>scene</a:t>
          </a:r>
          <a:r>
            <a:rPr lang="de-DE" sz="3400" b="0" i="0" kern="1200" dirty="0"/>
            <a:t> </a:t>
          </a:r>
          <a:r>
            <a:rPr lang="de-DE" sz="3400" b="0" i="0" kern="1200" dirty="0" err="1"/>
            <a:t>configuration</a:t>
          </a:r>
          <a:endParaRPr lang="de-DE" sz="3400" kern="1200" dirty="0"/>
        </a:p>
      </dsp:txBody>
      <dsp:txXfrm rot="-5400000">
        <a:off x="2422406" y="2535849"/>
        <a:ext cx="4223214" cy="1539524"/>
      </dsp:txXfrm>
    </dsp:sp>
    <dsp:sp modelId="{2F58E3CB-B955-C346-A280-0678B9FE9308}">
      <dsp:nvSpPr>
        <dsp:cNvPr id="0" name=""/>
        <dsp:cNvSpPr/>
      </dsp:nvSpPr>
      <dsp:spPr>
        <a:xfrm>
          <a:off x="0" y="2239301"/>
          <a:ext cx="2422405" cy="213261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b="0" i="0" kern="1200"/>
            <a:t>Scene configuration</a:t>
          </a:r>
          <a:endParaRPr lang="de-DE" sz="2700" kern="1200"/>
        </a:p>
      </dsp:txBody>
      <dsp:txXfrm>
        <a:off x="104106" y="2343407"/>
        <a:ext cx="2214193" cy="19244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0B4EBB-69FD-C34C-92E9-512EED675CAA}">
      <dsp:nvSpPr>
        <dsp:cNvPr id="0" name=""/>
        <dsp:cNvSpPr/>
      </dsp:nvSpPr>
      <dsp:spPr>
        <a:xfrm>
          <a:off x="0" y="0"/>
          <a:ext cx="3329119" cy="31877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551" tIns="330200" rIns="25955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/>
            <a:t>Create a scene:</a:t>
          </a:r>
          <a:endParaRPr lang="de-DE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b="0" i="0" kern="1200"/>
            <a:t>Add objects via stored files or directly from SIMBAD</a:t>
          </a:r>
          <a:endParaRPr lang="de-DE" sz="1500" kern="1200"/>
        </a:p>
      </dsp:txBody>
      <dsp:txXfrm>
        <a:off x="0" y="1211326"/>
        <a:ext cx="3329119" cy="1912620"/>
      </dsp:txXfrm>
    </dsp:sp>
    <dsp:sp modelId="{7B7541F4-F757-A248-850C-D31C9C861FDF}">
      <dsp:nvSpPr>
        <dsp:cNvPr id="0" name=""/>
        <dsp:cNvSpPr/>
      </dsp:nvSpPr>
      <dsp:spPr>
        <a:xfrm>
          <a:off x="1186404" y="318769"/>
          <a:ext cx="956310" cy="9563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558" tIns="12700" rIns="74558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/>
            <a:t>1</a:t>
          </a:r>
        </a:p>
      </dsp:txBody>
      <dsp:txXfrm>
        <a:off x="1326452" y="458817"/>
        <a:ext cx="676214" cy="676214"/>
      </dsp:txXfrm>
    </dsp:sp>
    <dsp:sp modelId="{1D692D96-0D98-6241-90AF-D2A0CF779344}">
      <dsp:nvSpPr>
        <dsp:cNvPr id="0" name=""/>
        <dsp:cNvSpPr/>
      </dsp:nvSpPr>
      <dsp:spPr>
        <a:xfrm>
          <a:off x="0" y="3187628"/>
          <a:ext cx="3329119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B5153B-E97A-504D-9DC6-F2120FEFAF53}">
      <dsp:nvSpPr>
        <dsp:cNvPr id="0" name=""/>
        <dsp:cNvSpPr/>
      </dsp:nvSpPr>
      <dsp:spPr>
        <a:xfrm>
          <a:off x="3662031" y="0"/>
          <a:ext cx="3329119" cy="31877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551" tIns="330200" rIns="25955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b="0" i="0" kern="1200"/>
            <a:t>Initialize observational sequence:</a:t>
          </a:r>
          <a:endParaRPr lang="de-DE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500" b="0" i="0" kern="1200" dirty="0"/>
            <a:t>Takes a </a:t>
          </a:r>
          <a:r>
            <a:rPr lang="de-DE" sz="1500" b="0" i="0" kern="1200" dirty="0" err="1"/>
            <a:t>predetermined</a:t>
          </a:r>
          <a:r>
            <a:rPr lang="de-DE" sz="1500" b="0" i="0" kern="1200" dirty="0"/>
            <a:t> </a:t>
          </a:r>
          <a:r>
            <a:rPr lang="de-DE" sz="1500" b="0" i="0" kern="1200" dirty="0" err="1"/>
            <a:t>scene</a:t>
          </a:r>
          <a:r>
            <a:rPr lang="de-DE" sz="1500" b="0" i="0" kern="1200" dirty="0"/>
            <a:t>, </a:t>
          </a:r>
          <a:r>
            <a:rPr lang="de-DE" sz="1500" b="0" i="0" kern="1200" dirty="0" err="1"/>
            <a:t>exposure</a:t>
          </a:r>
          <a:r>
            <a:rPr lang="de-DE" sz="1500" b="0" i="0" kern="1200" dirty="0"/>
            <a:t> </a:t>
          </a:r>
          <a:r>
            <a:rPr lang="de-DE" sz="1500" b="0" i="0" kern="1200" dirty="0" err="1"/>
            <a:t>parameters</a:t>
          </a:r>
          <a:r>
            <a:rPr lang="de-DE" sz="1500" b="0" i="0" kern="1200" dirty="0"/>
            <a:t> (</a:t>
          </a:r>
          <a:r>
            <a:rPr lang="de-DE" sz="1500" b="0" i="0" kern="1200" dirty="0" err="1"/>
            <a:t>filter</a:t>
          </a:r>
          <a:r>
            <a:rPr lang="de-DE" sz="1500" b="0" i="0" kern="1200" dirty="0"/>
            <a:t>, </a:t>
          </a:r>
          <a:r>
            <a:rPr lang="de-DE" sz="1500" b="0" i="0" kern="1200" dirty="0" err="1"/>
            <a:t>number</a:t>
          </a:r>
          <a:r>
            <a:rPr lang="de-DE" sz="1500" b="0" i="0" kern="1200" dirty="0"/>
            <a:t> </a:t>
          </a:r>
          <a:r>
            <a:rPr lang="de-DE" sz="1500" b="0" i="0" kern="1200" dirty="0" err="1"/>
            <a:t>of</a:t>
          </a:r>
          <a:r>
            <a:rPr lang="de-DE" sz="1500" b="0" i="0" kern="1200" dirty="0"/>
            <a:t> </a:t>
          </a:r>
          <a:r>
            <a:rPr lang="de-DE" sz="1500" b="0" i="0" kern="1200" dirty="0" err="1"/>
            <a:t>groups</a:t>
          </a:r>
          <a:r>
            <a:rPr lang="de-DE" sz="1500" b="0" i="0" kern="1200" dirty="0"/>
            <a:t>...)</a:t>
          </a:r>
          <a:endParaRPr lang="de-DE" sz="1500" kern="1200" dirty="0"/>
        </a:p>
      </dsp:txBody>
      <dsp:txXfrm>
        <a:off x="3662031" y="1211326"/>
        <a:ext cx="3329119" cy="1912620"/>
      </dsp:txXfrm>
    </dsp:sp>
    <dsp:sp modelId="{B34BF1AF-E8E8-DF4D-89C2-54BAF00EA857}">
      <dsp:nvSpPr>
        <dsp:cNvPr id="0" name=""/>
        <dsp:cNvSpPr/>
      </dsp:nvSpPr>
      <dsp:spPr>
        <a:xfrm>
          <a:off x="4848436" y="318769"/>
          <a:ext cx="956310" cy="9563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558" tIns="12700" rIns="74558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/>
            <a:t>2</a:t>
          </a:r>
        </a:p>
      </dsp:txBody>
      <dsp:txXfrm>
        <a:off x="4988484" y="458817"/>
        <a:ext cx="676214" cy="676214"/>
      </dsp:txXfrm>
    </dsp:sp>
    <dsp:sp modelId="{EC7036BC-A3D5-5B4C-96D6-B5F3A9E13926}">
      <dsp:nvSpPr>
        <dsp:cNvPr id="0" name=""/>
        <dsp:cNvSpPr/>
      </dsp:nvSpPr>
      <dsp:spPr>
        <a:xfrm>
          <a:off x="3662031" y="3187628"/>
          <a:ext cx="3329119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6037E-5A8F-2A45-9FB0-96B4AE6D0812}">
      <dsp:nvSpPr>
        <dsp:cNvPr id="0" name=""/>
        <dsp:cNvSpPr/>
      </dsp:nvSpPr>
      <dsp:spPr>
        <a:xfrm>
          <a:off x="7324063" y="0"/>
          <a:ext cx="3329119" cy="31877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551" tIns="330200" rIns="25955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Run </a:t>
          </a:r>
          <a:r>
            <a:rPr lang="de-DE" sz="1900" kern="1200" dirty="0" err="1"/>
            <a:t>the</a:t>
          </a:r>
          <a:r>
            <a:rPr lang="de-DE" sz="1900" kern="1200" dirty="0"/>
            <a:t> </a:t>
          </a:r>
          <a:r>
            <a:rPr lang="de-DE" sz="1900" kern="1200" dirty="0" err="1"/>
            <a:t>simulation</a:t>
          </a:r>
          <a:endParaRPr lang="de-DE" sz="1900" kern="1200" dirty="0"/>
        </a:p>
      </dsp:txBody>
      <dsp:txXfrm>
        <a:off x="7324063" y="1211326"/>
        <a:ext cx="3329119" cy="1912620"/>
      </dsp:txXfrm>
    </dsp:sp>
    <dsp:sp modelId="{6F19DA86-1CB0-794C-8C77-919072FC6AD5}">
      <dsp:nvSpPr>
        <dsp:cNvPr id="0" name=""/>
        <dsp:cNvSpPr/>
      </dsp:nvSpPr>
      <dsp:spPr>
        <a:xfrm>
          <a:off x="8510468" y="318769"/>
          <a:ext cx="956310" cy="9563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558" tIns="12700" rIns="74558" bIns="1270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700" kern="1200"/>
            <a:t>3</a:t>
          </a:r>
        </a:p>
      </dsp:txBody>
      <dsp:txXfrm>
        <a:off x="8650516" y="458817"/>
        <a:ext cx="676214" cy="676214"/>
      </dsp:txXfrm>
    </dsp:sp>
    <dsp:sp modelId="{E7C425CE-8C5D-FD4C-ACDC-8250418EABBD}">
      <dsp:nvSpPr>
        <dsp:cNvPr id="0" name=""/>
        <dsp:cNvSpPr/>
      </dsp:nvSpPr>
      <dsp:spPr>
        <a:xfrm>
          <a:off x="7324063" y="3187628"/>
          <a:ext cx="3329119" cy="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A7E57-A4BE-F64C-A3E4-9F32736B87B2}">
      <dsp:nvSpPr>
        <dsp:cNvPr id="0" name=""/>
        <dsp:cNvSpPr/>
      </dsp:nvSpPr>
      <dsp:spPr>
        <a:xfrm>
          <a:off x="0" y="595114"/>
          <a:ext cx="1664559" cy="19974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0" rIns="16442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i="0" kern="1200"/>
            <a:t>Create a Target scene with PanCAKE</a:t>
          </a:r>
          <a:endParaRPr lang="en-US" sz="1300" kern="1200"/>
        </a:p>
      </dsp:txBody>
      <dsp:txXfrm>
        <a:off x="0" y="1394102"/>
        <a:ext cx="1664559" cy="1198483"/>
      </dsp:txXfrm>
    </dsp:sp>
    <dsp:sp modelId="{6E7DFD02-505D-F040-9522-FB86F9430D46}">
      <dsp:nvSpPr>
        <dsp:cNvPr id="0" name=""/>
        <dsp:cNvSpPr/>
      </dsp:nvSpPr>
      <dsp:spPr>
        <a:xfrm>
          <a:off x="0" y="595114"/>
          <a:ext cx="1664559" cy="7989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165100" rIns="164422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01</a:t>
          </a:r>
        </a:p>
      </dsp:txBody>
      <dsp:txXfrm>
        <a:off x="0" y="595114"/>
        <a:ext cx="1664559" cy="798988"/>
      </dsp:txXfrm>
    </dsp:sp>
    <dsp:sp modelId="{B8C577E7-8635-9A46-89E8-73CC30551DCE}">
      <dsp:nvSpPr>
        <dsp:cNvPr id="0" name=""/>
        <dsp:cNvSpPr/>
      </dsp:nvSpPr>
      <dsp:spPr>
        <a:xfrm>
          <a:off x="1797724" y="595114"/>
          <a:ext cx="1664559" cy="1997471"/>
        </a:xfrm>
        <a:prstGeom prst="rect">
          <a:avLst/>
        </a:prstGeom>
        <a:solidFill>
          <a:schemeClr val="accent5">
            <a:hueOff val="-300594"/>
            <a:satOff val="71"/>
            <a:lumOff val="-1961"/>
            <a:alphaOff val="0"/>
          </a:schemeClr>
        </a:solidFill>
        <a:ln w="12700" cap="flat" cmpd="sng" algn="ctr">
          <a:solidFill>
            <a:schemeClr val="accent5">
              <a:hueOff val="-300594"/>
              <a:satOff val="71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0" rIns="16442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i="0" kern="1200"/>
            <a:t>Simulate the impact of the Coronagraph with PanCAKE</a:t>
          </a:r>
          <a:endParaRPr lang="en-US" sz="1300" kern="1200"/>
        </a:p>
      </dsp:txBody>
      <dsp:txXfrm>
        <a:off x="1797724" y="1394102"/>
        <a:ext cx="1664559" cy="1198483"/>
      </dsp:txXfrm>
    </dsp:sp>
    <dsp:sp modelId="{6C2C42AB-43E2-384F-B329-2773C9DA0EE3}">
      <dsp:nvSpPr>
        <dsp:cNvPr id="0" name=""/>
        <dsp:cNvSpPr/>
      </dsp:nvSpPr>
      <dsp:spPr>
        <a:xfrm>
          <a:off x="1797724" y="595114"/>
          <a:ext cx="1664559" cy="7989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165100" rIns="164422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02</a:t>
          </a:r>
        </a:p>
      </dsp:txBody>
      <dsp:txXfrm>
        <a:off x="1797724" y="595114"/>
        <a:ext cx="1664559" cy="798988"/>
      </dsp:txXfrm>
    </dsp:sp>
    <dsp:sp modelId="{B986BF94-5DB0-1146-BF7A-9871AD58F497}">
      <dsp:nvSpPr>
        <dsp:cNvPr id="0" name=""/>
        <dsp:cNvSpPr/>
      </dsp:nvSpPr>
      <dsp:spPr>
        <a:xfrm>
          <a:off x="3595449" y="595114"/>
          <a:ext cx="1664559" cy="1997471"/>
        </a:xfrm>
        <a:prstGeom prst="rect">
          <a:avLst/>
        </a:prstGeom>
        <a:solidFill>
          <a:schemeClr val="accent5">
            <a:hueOff val="-601189"/>
            <a:satOff val="141"/>
            <a:lumOff val="-3922"/>
            <a:alphaOff val="0"/>
          </a:schemeClr>
        </a:solidFill>
        <a:ln w="12700" cap="flat" cmpd="sng" algn="ctr">
          <a:solidFill>
            <a:schemeClr val="accent5">
              <a:hueOff val="-601189"/>
              <a:satOff val="141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0" rIns="16442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i="0" kern="1200"/>
            <a:t>Store this scene</a:t>
          </a:r>
          <a:endParaRPr lang="en-US" sz="1300" kern="1200"/>
        </a:p>
      </dsp:txBody>
      <dsp:txXfrm>
        <a:off x="3595449" y="1394102"/>
        <a:ext cx="1664559" cy="1198483"/>
      </dsp:txXfrm>
    </dsp:sp>
    <dsp:sp modelId="{E040AA05-92D6-DF46-B49F-1A6E09DEE4C7}">
      <dsp:nvSpPr>
        <dsp:cNvPr id="0" name=""/>
        <dsp:cNvSpPr/>
      </dsp:nvSpPr>
      <dsp:spPr>
        <a:xfrm>
          <a:off x="3595449" y="595114"/>
          <a:ext cx="1664559" cy="7989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165100" rIns="164422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03</a:t>
          </a:r>
        </a:p>
      </dsp:txBody>
      <dsp:txXfrm>
        <a:off x="3595449" y="595114"/>
        <a:ext cx="1664559" cy="798988"/>
      </dsp:txXfrm>
    </dsp:sp>
    <dsp:sp modelId="{8BFE7F6B-2A66-634F-9C6A-788300194758}">
      <dsp:nvSpPr>
        <dsp:cNvPr id="0" name=""/>
        <dsp:cNvSpPr/>
      </dsp:nvSpPr>
      <dsp:spPr>
        <a:xfrm>
          <a:off x="5393174" y="595114"/>
          <a:ext cx="1664559" cy="1997471"/>
        </a:xfrm>
        <a:prstGeom prst="rect">
          <a:avLst/>
        </a:prstGeom>
        <a:solidFill>
          <a:schemeClr val="accent5">
            <a:hueOff val="-901783"/>
            <a:satOff val="212"/>
            <a:lumOff val="-5882"/>
            <a:alphaOff val="0"/>
          </a:schemeClr>
        </a:solidFill>
        <a:ln w="12700" cap="flat" cmpd="sng" algn="ctr">
          <a:solidFill>
            <a:schemeClr val="accent5">
              <a:hueOff val="-901783"/>
              <a:satOff val="212"/>
              <a:lumOff val="-5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0" rIns="16442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i="0" kern="1200"/>
            <a:t>Modify the file, so that it can be handled by MIRIsim</a:t>
          </a:r>
          <a:endParaRPr lang="en-US" sz="1300" kern="1200"/>
        </a:p>
      </dsp:txBody>
      <dsp:txXfrm>
        <a:off x="5393174" y="1394102"/>
        <a:ext cx="1664559" cy="1198483"/>
      </dsp:txXfrm>
    </dsp:sp>
    <dsp:sp modelId="{23DEE61B-5B44-DE45-AB50-AF2892109377}">
      <dsp:nvSpPr>
        <dsp:cNvPr id="0" name=""/>
        <dsp:cNvSpPr/>
      </dsp:nvSpPr>
      <dsp:spPr>
        <a:xfrm>
          <a:off x="5393174" y="595114"/>
          <a:ext cx="1664559" cy="7989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165100" rIns="164422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04</a:t>
          </a:r>
        </a:p>
      </dsp:txBody>
      <dsp:txXfrm>
        <a:off x="5393174" y="595114"/>
        <a:ext cx="1664559" cy="798988"/>
      </dsp:txXfrm>
    </dsp:sp>
    <dsp:sp modelId="{AAE881F5-B50F-474A-A0FD-1D6CA728EF6D}">
      <dsp:nvSpPr>
        <dsp:cNvPr id="0" name=""/>
        <dsp:cNvSpPr/>
      </dsp:nvSpPr>
      <dsp:spPr>
        <a:xfrm>
          <a:off x="7190899" y="595114"/>
          <a:ext cx="1664559" cy="1997471"/>
        </a:xfrm>
        <a:prstGeom prst="rect">
          <a:avLst/>
        </a:prstGeom>
        <a:solidFill>
          <a:schemeClr val="accent5">
            <a:hueOff val="-1202378"/>
            <a:satOff val="282"/>
            <a:lumOff val="-7843"/>
            <a:alphaOff val="0"/>
          </a:schemeClr>
        </a:solidFill>
        <a:ln w="12700" cap="flat" cmpd="sng" algn="ctr">
          <a:solidFill>
            <a:schemeClr val="accent5">
              <a:hueOff val="-1202378"/>
              <a:satOff val="282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0" rIns="16442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i="0" kern="1200"/>
            <a:t>Simulate the impact of the detector on the observation</a:t>
          </a:r>
          <a:endParaRPr lang="en-US" sz="1300" kern="1200"/>
        </a:p>
      </dsp:txBody>
      <dsp:txXfrm>
        <a:off x="7190899" y="1394102"/>
        <a:ext cx="1664559" cy="1198483"/>
      </dsp:txXfrm>
    </dsp:sp>
    <dsp:sp modelId="{B4281132-F569-104B-A670-16A4C8950054}">
      <dsp:nvSpPr>
        <dsp:cNvPr id="0" name=""/>
        <dsp:cNvSpPr/>
      </dsp:nvSpPr>
      <dsp:spPr>
        <a:xfrm>
          <a:off x="7190899" y="595114"/>
          <a:ext cx="1664559" cy="7989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165100" rIns="164422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05</a:t>
          </a:r>
        </a:p>
      </dsp:txBody>
      <dsp:txXfrm>
        <a:off x="7190899" y="595114"/>
        <a:ext cx="1664559" cy="798988"/>
      </dsp:txXfrm>
    </dsp:sp>
    <dsp:sp modelId="{19D5F4D7-3B7E-B847-9922-53A20B1E0904}">
      <dsp:nvSpPr>
        <dsp:cNvPr id="0" name=""/>
        <dsp:cNvSpPr/>
      </dsp:nvSpPr>
      <dsp:spPr>
        <a:xfrm>
          <a:off x="8988624" y="595114"/>
          <a:ext cx="1664559" cy="1997471"/>
        </a:xfrm>
        <a:prstGeom prst="rect">
          <a:avLst/>
        </a:prstGeom>
        <a:solidFill>
          <a:schemeClr val="accent5">
            <a:hueOff val="-1502972"/>
            <a:satOff val="353"/>
            <a:lumOff val="-9804"/>
            <a:alphaOff val="0"/>
          </a:schemeClr>
        </a:solidFill>
        <a:ln w="12700" cap="flat" cmpd="sng" algn="ctr">
          <a:solidFill>
            <a:schemeClr val="accent5">
              <a:hueOff val="-1502972"/>
              <a:satOff val="353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0" rIns="164422" bIns="3302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b="0" i="0" kern="1200"/>
            <a:t>Receive „realistic“ data which can be used further along the JWST pipline</a:t>
          </a:r>
          <a:endParaRPr lang="en-US" sz="1300" kern="1200"/>
        </a:p>
      </dsp:txBody>
      <dsp:txXfrm>
        <a:off x="8988624" y="1394102"/>
        <a:ext cx="1664559" cy="1198483"/>
      </dsp:txXfrm>
    </dsp:sp>
    <dsp:sp modelId="{0E001583-1C25-A846-BB10-ED87568D6394}">
      <dsp:nvSpPr>
        <dsp:cNvPr id="0" name=""/>
        <dsp:cNvSpPr/>
      </dsp:nvSpPr>
      <dsp:spPr>
        <a:xfrm>
          <a:off x="8988624" y="595114"/>
          <a:ext cx="1664559" cy="7989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4422" tIns="165100" rIns="164422" bIns="16510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06</a:t>
          </a:r>
        </a:p>
      </dsp:txBody>
      <dsp:txXfrm>
        <a:off x="8988624" y="595114"/>
        <a:ext cx="1664559" cy="7989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31BA7-8798-0841-8A8A-81AED6BEBFE0}">
      <dsp:nvSpPr>
        <dsp:cNvPr id="0" name=""/>
        <dsp:cNvSpPr/>
      </dsp:nvSpPr>
      <dsp:spPr>
        <a:xfrm>
          <a:off x="0" y="292472"/>
          <a:ext cx="11218333" cy="403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ABE9EA-9008-8C42-83B4-CA34487D32F2}">
      <dsp:nvSpPr>
        <dsp:cNvPr id="0" name=""/>
        <dsp:cNvSpPr/>
      </dsp:nvSpPr>
      <dsp:spPr>
        <a:xfrm>
          <a:off x="560916" y="56312"/>
          <a:ext cx="78528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818" tIns="0" rIns="2968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Lack </a:t>
          </a:r>
          <a:r>
            <a:rPr lang="de-DE" sz="1600" kern="1200" dirty="0" err="1"/>
            <a:t>of</a:t>
          </a:r>
          <a:r>
            <a:rPr lang="de-DE" sz="1600" kern="1200" dirty="0"/>
            <a:t> </a:t>
          </a:r>
          <a:r>
            <a:rPr lang="de-DE" sz="1600" kern="1200" dirty="0" err="1"/>
            <a:t>resources</a:t>
          </a:r>
          <a:endParaRPr lang="en-US" sz="1600" kern="1200" dirty="0"/>
        </a:p>
      </dsp:txBody>
      <dsp:txXfrm>
        <a:off x="583973" y="79369"/>
        <a:ext cx="7806719" cy="426206"/>
      </dsp:txXfrm>
    </dsp:sp>
    <dsp:sp modelId="{8E9B6C0A-8BA1-3344-B44E-5923EFD34DD0}">
      <dsp:nvSpPr>
        <dsp:cNvPr id="0" name=""/>
        <dsp:cNvSpPr/>
      </dsp:nvSpPr>
      <dsp:spPr>
        <a:xfrm>
          <a:off x="0" y="1018232"/>
          <a:ext cx="11218333" cy="403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72A97-015A-3342-A1DD-E9C7C2520300}">
      <dsp:nvSpPr>
        <dsp:cNvPr id="0" name=""/>
        <dsp:cNvSpPr/>
      </dsp:nvSpPr>
      <dsp:spPr>
        <a:xfrm>
          <a:off x="560916" y="782072"/>
          <a:ext cx="78528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818" tIns="0" rIns="2968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Computationally</a:t>
          </a:r>
          <a:r>
            <a:rPr lang="en-US" sz="1600" kern="1200" dirty="0"/>
            <a:t> heavy</a:t>
          </a:r>
        </a:p>
      </dsp:txBody>
      <dsp:txXfrm>
        <a:off x="583973" y="805129"/>
        <a:ext cx="7806719" cy="426206"/>
      </dsp:txXfrm>
    </dsp:sp>
    <dsp:sp modelId="{199AECE9-00B4-5241-8EA1-2A475777DCC3}">
      <dsp:nvSpPr>
        <dsp:cNvPr id="0" name=""/>
        <dsp:cNvSpPr/>
      </dsp:nvSpPr>
      <dsp:spPr>
        <a:xfrm>
          <a:off x="0" y="1743992"/>
          <a:ext cx="11218333" cy="9324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667" tIns="333248" rIns="87066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 err="1"/>
            <a:t>extended</a:t>
          </a:r>
          <a:r>
            <a:rPr lang="de-DE" sz="1600" kern="1200" dirty="0"/>
            <a:t> </a:t>
          </a:r>
          <a:r>
            <a:rPr lang="de-DE" sz="1600" kern="1200" dirty="0" err="1"/>
            <a:t>emission</a:t>
          </a:r>
          <a:r>
            <a:rPr lang="de-DE" sz="1600" kern="1200" dirty="0"/>
            <a:t> </a:t>
          </a:r>
          <a:r>
            <a:rPr lang="de-DE" sz="1600" kern="1200" dirty="0" err="1"/>
            <a:t>objects</a:t>
          </a:r>
          <a:r>
            <a:rPr lang="de-DE" sz="1600" kern="1200" dirty="0"/>
            <a:t> like </a:t>
          </a:r>
          <a:r>
            <a:rPr lang="de-DE" sz="1600" kern="1200" dirty="0" err="1"/>
            <a:t>circumstellar</a:t>
          </a:r>
          <a:r>
            <a:rPr lang="de-DE" sz="1600" kern="1200" dirty="0"/>
            <a:t> </a:t>
          </a:r>
          <a:r>
            <a:rPr lang="de-DE" sz="1600" kern="1200" dirty="0" err="1"/>
            <a:t>disks</a:t>
          </a:r>
          <a:r>
            <a:rPr lang="de-DE" sz="1600" kern="1200" dirty="0"/>
            <a:t> 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kern="1200" dirty="0"/>
            <a:t>Roll </a:t>
          </a:r>
          <a:r>
            <a:rPr lang="de-DE" sz="1600" kern="1200" dirty="0" err="1"/>
            <a:t>angles</a:t>
          </a:r>
          <a:endParaRPr lang="en-US" sz="1600" kern="1200" dirty="0"/>
        </a:p>
      </dsp:txBody>
      <dsp:txXfrm>
        <a:off x="0" y="1743992"/>
        <a:ext cx="11218333" cy="932400"/>
      </dsp:txXfrm>
    </dsp:sp>
    <dsp:sp modelId="{F2BBAF06-957A-AB47-A2C1-7ACFE8D9459F}">
      <dsp:nvSpPr>
        <dsp:cNvPr id="0" name=""/>
        <dsp:cNvSpPr/>
      </dsp:nvSpPr>
      <dsp:spPr>
        <a:xfrm>
          <a:off x="560916" y="1507832"/>
          <a:ext cx="78528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818" tIns="0" rIns="2968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 err="1"/>
            <a:t>Does</a:t>
          </a:r>
          <a:r>
            <a:rPr lang="de-DE" sz="1600" kern="1200" dirty="0"/>
            <a:t> not support:</a:t>
          </a:r>
          <a:endParaRPr lang="en-US" sz="1600" kern="1200" dirty="0"/>
        </a:p>
      </dsp:txBody>
      <dsp:txXfrm>
        <a:off x="583973" y="1530889"/>
        <a:ext cx="7806719" cy="426206"/>
      </dsp:txXfrm>
    </dsp:sp>
    <dsp:sp modelId="{F26A9FCB-DF0B-3D4E-B396-3B3929C7FD9C}">
      <dsp:nvSpPr>
        <dsp:cNvPr id="0" name=""/>
        <dsp:cNvSpPr/>
      </dsp:nvSpPr>
      <dsp:spPr>
        <a:xfrm>
          <a:off x="0" y="2998952"/>
          <a:ext cx="11218333" cy="40320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F4547-C82B-2A46-BD98-A4CEDA9B457A}">
      <dsp:nvSpPr>
        <dsp:cNvPr id="0" name=""/>
        <dsp:cNvSpPr/>
      </dsp:nvSpPr>
      <dsp:spPr>
        <a:xfrm>
          <a:off x="560916" y="2762792"/>
          <a:ext cx="78528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818" tIns="0" rIns="29681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Glowstick effect</a:t>
          </a:r>
        </a:p>
      </dsp:txBody>
      <dsp:txXfrm>
        <a:off x="583973" y="2785849"/>
        <a:ext cx="7806719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EBED7-8597-4547-B829-F1229141309F}" type="datetimeFigureOut">
              <a:rPr lang="de-DE" smtClean="0"/>
              <a:t>08.12.22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B55A0-B8C9-7B4E-B914-779F8D68B3B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0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B55A0-B8C9-7B4E-B914-779F8D68B3B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834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Wrote</a:t>
            </a:r>
            <a:r>
              <a:rPr lang="de-DE" dirty="0"/>
              <a:t> a </a:t>
            </a:r>
            <a:r>
              <a:rPr lang="de-DE" dirty="0" err="1"/>
              <a:t>python</a:t>
            </a:r>
            <a:r>
              <a:rPr lang="de-DE" dirty="0"/>
              <a:t> code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combine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simulators</a:t>
            </a:r>
            <a:r>
              <a:rPr lang="de-DE" dirty="0"/>
              <a:t> </a:t>
            </a:r>
            <a:r>
              <a:rPr lang="de-DE" dirty="0" err="1"/>
              <a:t>PanCake</a:t>
            </a:r>
            <a:r>
              <a:rPr lang="de-DE" dirty="0"/>
              <a:t> and </a:t>
            </a:r>
            <a:r>
              <a:rPr lang="de-DE" dirty="0" err="1"/>
              <a:t>MIRIsim</a:t>
            </a:r>
            <a:r>
              <a:rPr lang="de-DE" dirty="0"/>
              <a:t>  -&gt; </a:t>
            </a:r>
            <a:r>
              <a:rPr lang="de-DE" dirty="0" err="1"/>
              <a:t>simulations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coronagraphic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possible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B55A0-B8C9-7B4E-B914-779F8D68B3B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23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B55A0-B8C9-7B4E-B914-779F8D68B3B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048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B55A0-B8C9-7B4E-B914-779F8D68B3B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790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B55A0-B8C9-7B4E-B914-779F8D68B3B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996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12/8/22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1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4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39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2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2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43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21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6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35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‹Nr.›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90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12/8/22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0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xospace.cz/25-rokov-s-hst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7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1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xospace.cz/25-rokov-s-hst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sa/3.0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56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ransport, Satellit, Flugzeug enthält.&#10;&#10;Automatisch generierte Beschreibung">
            <a:extLst>
              <a:ext uri="{FF2B5EF4-FFF2-40B4-BE49-F238E27FC236}">
                <a16:creationId xmlns:a16="http://schemas.microsoft.com/office/drawing/2014/main" id="{A892587D-A65C-5893-7862-6508369D5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6660" b="109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6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67" name="Cross 60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2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8FB09B1-74F7-0E74-81B5-1E35788FF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5" y="1625608"/>
            <a:ext cx="6696951" cy="27221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e-DE" sz="5000" dirty="0" err="1"/>
              <a:t>Simulating</a:t>
            </a:r>
            <a:r>
              <a:rPr lang="de-DE" sz="5000" dirty="0"/>
              <a:t> </a:t>
            </a:r>
            <a:r>
              <a:rPr lang="de-DE" sz="5000" dirty="0" err="1"/>
              <a:t>direct</a:t>
            </a:r>
            <a:r>
              <a:rPr lang="de-DE" sz="5000" dirty="0"/>
              <a:t> </a:t>
            </a:r>
            <a:r>
              <a:rPr lang="de-DE" sz="5000" dirty="0" err="1"/>
              <a:t>exoplanet</a:t>
            </a:r>
            <a:r>
              <a:rPr lang="de-DE" sz="5000" dirty="0"/>
              <a:t> </a:t>
            </a:r>
            <a:r>
              <a:rPr lang="de-DE" sz="5000" dirty="0" err="1"/>
              <a:t>detection</a:t>
            </a:r>
            <a:r>
              <a:rPr lang="de-DE" sz="5000" dirty="0"/>
              <a:t> </a:t>
            </a:r>
            <a:r>
              <a:rPr lang="de-DE" sz="5000" dirty="0" err="1"/>
              <a:t>with</a:t>
            </a:r>
            <a:r>
              <a:rPr lang="de-DE" sz="5000" dirty="0"/>
              <a:t> </a:t>
            </a:r>
            <a:r>
              <a:rPr lang="de-DE" sz="5000" dirty="0" err="1"/>
              <a:t>the</a:t>
            </a:r>
            <a:r>
              <a:rPr lang="de-DE" sz="5000" dirty="0"/>
              <a:t> James-Webb-Space </a:t>
            </a:r>
            <a:r>
              <a:rPr lang="de-DE" sz="5000" dirty="0" err="1"/>
              <a:t>Telescope</a:t>
            </a:r>
            <a:endParaRPr lang="de-DE" sz="5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BE06A1-6A38-3C10-5D9F-0E8F3F056D3F}"/>
              </a:ext>
            </a:extLst>
          </p:cNvPr>
          <p:cNvSpPr txBox="1"/>
          <p:nvPr/>
        </p:nvSpPr>
        <p:spPr>
          <a:xfrm>
            <a:off x="9389631" y="6870700"/>
            <a:ext cx="280236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DE" sz="700" dirty="0">
                <a:solidFill>
                  <a:srgbClr val="FFFFFF"/>
                </a:solidFill>
              </a:rPr>
              <a:t>"</a:t>
            </a:r>
            <a:r>
              <a:rPr lang="de-DE" sz="700" dirty="0">
                <a:solidFill>
                  <a:srgbClr val="FFFFFF"/>
                </a:solidFill>
                <a:hlinkClick r:id="rId4" tooltip="https://exospace.cz/25-rokov-s-hs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DE" sz="700" dirty="0">
                <a:solidFill>
                  <a:srgbClr val="FFFFFF"/>
                </a:solidFill>
              </a:rPr>
              <a:t>" von Unbekannter Autor ist lizenziert gemäß </a:t>
            </a:r>
            <a:r>
              <a:rPr lang="de-DE" sz="700" dirty="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DE" sz="700" dirty="0">
              <a:solidFill>
                <a:srgbClr val="FFFFFF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5C67D7-EF4A-A4F5-6F57-811657431827}"/>
              </a:ext>
            </a:extLst>
          </p:cNvPr>
          <p:cNvSpPr txBox="1"/>
          <p:nvPr/>
        </p:nvSpPr>
        <p:spPr>
          <a:xfrm>
            <a:off x="797105" y="5512037"/>
            <a:ext cx="623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de-DE" dirty="0"/>
              <a:t>Semesterproject Niklas Viebig</a:t>
            </a:r>
          </a:p>
        </p:txBody>
      </p:sp>
    </p:spTree>
    <p:extLst>
      <p:ext uri="{BB962C8B-B14F-4D97-AF65-F5344CB8AC3E}">
        <p14:creationId xmlns:p14="http://schemas.microsoft.com/office/powerpoint/2010/main" val="624779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DEF72E-9A56-3A45-8ADA-E6F93BA8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96772"/>
            <a:ext cx="4175133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31984E4-D6E7-40A4-079B-F078379EB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508250"/>
            <a:ext cx="3198777" cy="4024885"/>
          </a:xfrm>
        </p:spPr>
        <p:txBody>
          <a:bodyPr>
            <a:normAutofit/>
          </a:bodyPr>
          <a:lstStyle/>
          <a:p>
            <a:r>
              <a:rPr lang="de-DE" dirty="0" err="1"/>
              <a:t>MIRIsim</a:t>
            </a:r>
            <a:endParaRPr lang="de-D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770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Zahnrad Silhouette">
            <a:extLst>
              <a:ext uri="{FF2B5EF4-FFF2-40B4-BE49-F238E27FC236}">
                <a16:creationId xmlns:a16="http://schemas.microsoft.com/office/drawing/2014/main" id="{3E3E3FE8-4E90-EB64-CFFE-6EC724211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65" y="475828"/>
            <a:ext cx="500801" cy="500801"/>
          </a:xfrm>
          <a:prstGeom prst="rect">
            <a:avLst/>
          </a:prstGeom>
        </p:spPr>
      </p:pic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8797CB88-142A-761C-098E-5E4329550D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685379"/>
              </p:ext>
            </p:extLst>
          </p:nvPr>
        </p:nvGraphicFramePr>
        <p:xfrm>
          <a:off x="5106596" y="1508251"/>
          <a:ext cx="6111737" cy="43731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3467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E79F90D-643F-A62D-D817-9D7F8ECEF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0"/>
            <a:ext cx="3198777" cy="4344711"/>
          </a:xfrm>
        </p:spPr>
        <p:txBody>
          <a:bodyPr>
            <a:normAutofit/>
          </a:bodyPr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MIRIsim</a:t>
            </a:r>
            <a:r>
              <a:rPr lang="de-DE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8B9AAF-3BFF-3546-915C-8BDE34AD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90012D5C-1270-714B-AFB4-7E632827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14A55D43-61C1-6DE6-9A50-8FBC10397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176150"/>
              </p:ext>
            </p:extLst>
          </p:nvPr>
        </p:nvGraphicFramePr>
        <p:xfrm>
          <a:off x="4489428" y="1508251"/>
          <a:ext cx="6728905" cy="4371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 descr="Zahnrad Silhouette">
            <a:extLst>
              <a:ext uri="{FF2B5EF4-FFF2-40B4-BE49-F238E27FC236}">
                <a16:creationId xmlns:a16="http://schemas.microsoft.com/office/drawing/2014/main" id="{93FB2368-F37C-3CFA-E26F-C7DCC00DA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2865" y="475828"/>
            <a:ext cx="500801" cy="5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81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D5541-7726-BA46-8BFA-BF6AA8D42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97F434CF-7503-CE4F-8426-C312C631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BFB2F-FE34-E349-9484-C275FBE31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747103-26DE-C441-9AEF-B6F786FC1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4F56D32-CC63-A6EB-E9D3-B797DC54C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6" b="744"/>
          <a:stretch/>
        </p:blipFill>
        <p:spPr>
          <a:xfrm>
            <a:off x="1836757" y="-4125"/>
            <a:ext cx="8518486" cy="6862125"/>
          </a:xfrm>
          <a:prstGeom prst="rect">
            <a:avLst/>
          </a:prstGeom>
        </p:spPr>
      </p:pic>
      <p:pic>
        <p:nvPicPr>
          <p:cNvPr id="6" name="Grafik 5" descr="Zahnrad Silhouette">
            <a:extLst>
              <a:ext uri="{FF2B5EF4-FFF2-40B4-BE49-F238E27FC236}">
                <a16:creationId xmlns:a16="http://schemas.microsoft.com/office/drawing/2014/main" id="{48950ADA-4766-5540-D225-48F23F5ED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865" y="475828"/>
            <a:ext cx="500801" cy="5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5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20CD08-D8A0-35F3-3E5B-F9C982E63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8" y="1204721"/>
            <a:ext cx="7335836" cy="1446550"/>
          </a:xfrm>
        </p:spPr>
        <p:txBody>
          <a:bodyPr>
            <a:normAutofit/>
          </a:bodyPr>
          <a:lstStyle/>
          <a:p>
            <a:r>
              <a:rPr lang="de-DE" dirty="0" err="1"/>
              <a:t>PanCAKE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C9F563-7594-E2DA-7DA2-17DC20E02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8" y="2900516"/>
            <a:ext cx="7957059" cy="2979707"/>
          </a:xfrm>
        </p:spPr>
        <p:txBody>
          <a:bodyPr>
            <a:normAutofit/>
          </a:bodyPr>
          <a:lstStyle/>
          <a:p>
            <a:r>
              <a:rPr lang="de-DE" dirty="0" err="1"/>
              <a:t>PanCAKE</a:t>
            </a:r>
            <a:r>
              <a:rPr lang="de-DE" dirty="0"/>
              <a:t>: </a:t>
            </a:r>
            <a:r>
              <a:rPr lang="de-DE" dirty="0" err="1"/>
              <a:t>Coronagraphy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Kit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Extractions</a:t>
            </a:r>
            <a:endParaRPr lang="de-DE" dirty="0"/>
          </a:p>
          <a:p>
            <a:r>
              <a:rPr lang="de-DE" dirty="0" err="1"/>
              <a:t>Improvement</a:t>
            </a:r>
            <a:r>
              <a:rPr lang="de-DE" dirty="0"/>
              <a:t> on </a:t>
            </a:r>
            <a:r>
              <a:rPr lang="de-DE" dirty="0" err="1"/>
              <a:t>Pandeia</a:t>
            </a:r>
            <a:r>
              <a:rPr lang="de-DE" dirty="0"/>
              <a:t> (ECT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JWST)</a:t>
            </a:r>
          </a:p>
          <a:p>
            <a:r>
              <a:rPr lang="de-DE" dirty="0"/>
              <a:t>In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Pandeia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accurately</a:t>
            </a:r>
            <a:r>
              <a:rPr lang="de-DE" dirty="0"/>
              <a:t> </a:t>
            </a: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>
                <a:effectLst/>
              </a:rPr>
              <a:t>coronagraphic</a:t>
            </a:r>
            <a:r>
              <a:rPr lang="de-DE" dirty="0">
                <a:effectLst/>
              </a:rPr>
              <a:t> </a:t>
            </a:r>
            <a:r>
              <a:rPr lang="de-DE" dirty="0" err="1">
                <a:effectLst/>
              </a:rPr>
              <a:t>performance</a:t>
            </a:r>
            <a:r>
              <a:rPr lang="de-DE" dirty="0">
                <a:effectLst/>
              </a:rPr>
              <a:t> </a:t>
            </a:r>
            <a:endParaRPr lang="de-DE" dirty="0"/>
          </a:p>
          <a:p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A9EF9F-F5F8-3B4C-B721-17C0A1876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0311" y="1096772"/>
            <a:ext cx="283169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6DEB3960-7668-064C-B56F-2B18221DE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9571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fik 19" descr="Zahnrad Silhouette">
            <a:extLst>
              <a:ext uri="{FF2B5EF4-FFF2-40B4-BE49-F238E27FC236}">
                <a16:creationId xmlns:a16="http://schemas.microsoft.com/office/drawing/2014/main" id="{8D574FD4-3B66-C41A-41AA-BE15386C0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65" y="475828"/>
            <a:ext cx="500801" cy="5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48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ADDC16-5FD7-71B7-23CE-26DD647F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de-DE" dirty="0" err="1"/>
              <a:t>PanCAKE</a:t>
            </a:r>
            <a:endParaRPr lang="de-D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8A8253B0-426B-D5FD-D62A-3A40446D93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489612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fik 6" descr="Zahnrad Silhouette">
            <a:extLst>
              <a:ext uri="{FF2B5EF4-FFF2-40B4-BE49-F238E27FC236}">
                <a16:creationId xmlns:a16="http://schemas.microsoft.com/office/drawing/2014/main" id="{99869332-030D-3204-6C21-A3A43101B0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865" y="475828"/>
            <a:ext cx="500801" cy="5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6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5132756-CDCD-E2F5-A101-35FCE8AEB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de-DE" dirty="0"/>
              <a:t>Method</a:t>
            </a:r>
            <a:br>
              <a:rPr lang="de-DE" dirty="0"/>
            </a:br>
            <a:endParaRPr lang="de-D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Zahnrad Silhouette">
            <a:extLst>
              <a:ext uri="{FF2B5EF4-FFF2-40B4-BE49-F238E27FC236}">
                <a16:creationId xmlns:a16="http://schemas.microsoft.com/office/drawing/2014/main" id="{0C920D91-FFBE-943B-54F6-3F16B55A4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865" y="475828"/>
            <a:ext cx="500801" cy="500801"/>
          </a:xfrm>
          <a:prstGeom prst="rect">
            <a:avLst/>
          </a:prstGeom>
        </p:spPr>
      </p:pic>
      <p:graphicFrame>
        <p:nvGraphicFramePr>
          <p:cNvPr id="10" name="Inhaltsplatzhalter 7">
            <a:extLst>
              <a:ext uri="{FF2B5EF4-FFF2-40B4-BE49-F238E27FC236}">
                <a16:creationId xmlns:a16="http://schemas.microsoft.com/office/drawing/2014/main" id="{E3F35F5C-A260-C1AD-AD34-5BD40BC712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469103"/>
              </p:ext>
            </p:extLst>
          </p:nvPr>
        </p:nvGraphicFramePr>
        <p:xfrm>
          <a:off x="723265" y="2383536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66190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4A7DEA-1144-1E75-3C75-7463B445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0" y="1204721"/>
            <a:ext cx="4133840" cy="1446550"/>
          </a:xfrm>
        </p:spPr>
        <p:txBody>
          <a:bodyPr>
            <a:normAutofit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E17DFF-92AB-FB39-F17A-AA8B1EF3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1" y="2691638"/>
            <a:ext cx="4133840" cy="3188586"/>
          </a:xfrm>
        </p:spPr>
        <p:txBody>
          <a:bodyPr>
            <a:normAutofit/>
          </a:bodyPr>
          <a:lstStyle/>
          <a:p>
            <a:r>
              <a:rPr lang="en-US" dirty="0"/>
              <a:t>Exoplanet, which is a thousand times dimmer than its star</a:t>
            </a:r>
          </a:p>
          <a:p>
            <a:r>
              <a:rPr lang="en-US" dirty="0"/>
              <a:t>Two arc seconds away from the star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529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03A9539-2965-29E6-684A-56388FD80A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061"/>
          <a:stretch/>
        </p:blipFill>
        <p:spPr>
          <a:xfrm>
            <a:off x="309719" y="1096773"/>
            <a:ext cx="7004499" cy="4818622"/>
          </a:xfrm>
          <a:prstGeom prst="rect">
            <a:avLst/>
          </a:prstGeom>
        </p:spPr>
      </p:pic>
      <p:sp>
        <p:nvSpPr>
          <p:cNvPr id="8" name="Rechteck 7" descr="Bar chart">
            <a:extLst>
              <a:ext uri="{FF2B5EF4-FFF2-40B4-BE49-F238E27FC236}">
                <a16:creationId xmlns:a16="http://schemas.microsoft.com/office/drawing/2014/main" id="{0530F1A9-A01F-8814-0FFF-E315751DC550}"/>
              </a:ext>
            </a:extLst>
          </p:cNvPr>
          <p:cNvSpPr/>
          <p:nvPr/>
        </p:nvSpPr>
        <p:spPr>
          <a:xfrm>
            <a:off x="482413" y="475827"/>
            <a:ext cx="500801" cy="5008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5481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DEDD6A-30E1-4BA4-B163-A511E329E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1181A0E-B279-C47A-3B3C-70D92F8B7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Figure shows the astronomical scene created with </a:t>
            </a:r>
            <a:r>
              <a:rPr lang="en-US" dirty="0" err="1"/>
              <a:t>PanCAKE</a:t>
            </a:r>
            <a:r>
              <a:rPr lang="en-US" dirty="0"/>
              <a:t>. Here, no coronagraph has been used. Therefore, the planet is hidden inside the stars diffraction pattern. This image is not centered, as it is an off-axis image. </a:t>
            </a:r>
            <a:r>
              <a:rPr lang="en-US" dirty="0" err="1"/>
              <a:t>PanCAKE</a:t>
            </a:r>
            <a:r>
              <a:rPr lang="en-US" dirty="0"/>
              <a:t> uses it to compute the contrast curve.</a:t>
            </a:r>
          </a:p>
        </p:txBody>
      </p:sp>
      <p:sp>
        <p:nvSpPr>
          <p:cNvPr id="27" name="Cross 26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6565C892-9D9A-C672-8628-1E8902F0E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8" r="6065" b="-3"/>
          <a:stretch/>
        </p:blipFill>
        <p:spPr>
          <a:xfrm>
            <a:off x="4650337" y="298938"/>
            <a:ext cx="7506493" cy="6559062"/>
          </a:xfrm>
          <a:prstGeom prst="rect">
            <a:avLst/>
          </a:prstGeom>
        </p:spPr>
      </p:pic>
      <p:sp>
        <p:nvSpPr>
          <p:cNvPr id="19" name="Rechteck 18" descr="Bar chart">
            <a:extLst>
              <a:ext uri="{FF2B5EF4-FFF2-40B4-BE49-F238E27FC236}">
                <a16:creationId xmlns:a16="http://schemas.microsoft.com/office/drawing/2014/main" id="{1FBF46A1-0B07-8DB0-2F83-0BAE53EF3E28}"/>
              </a:ext>
            </a:extLst>
          </p:cNvPr>
          <p:cNvSpPr/>
          <p:nvPr/>
        </p:nvSpPr>
        <p:spPr>
          <a:xfrm>
            <a:off x="482413" y="475827"/>
            <a:ext cx="500801" cy="5008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2588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7B5FE0-9321-4ADF-0820-6D2C83D6F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386203-03D4-098D-29FE-2033AEABD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br>
              <a:rPr lang="de-DE" b="0" i="0" u="none" strike="noStrike" dirty="0">
                <a:effectLst/>
                <a:latin typeface="Arial" panose="020B0604020202020204" pitchFamily="34" charset="0"/>
              </a:rPr>
            </a:b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Here,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coronagraph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F 1140C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has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been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used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to</a:t>
            </a:r>
            <a:br>
              <a:rPr lang="de-DE" dirty="0"/>
            </a:b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observe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scene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.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It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can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be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seen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that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light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of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sun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has</a:t>
            </a:r>
            <a:br>
              <a:rPr lang="de-DE" dirty="0"/>
            </a:b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been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mostly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filtered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out. This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scene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is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before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it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is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given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over</a:t>
            </a:r>
            <a:br>
              <a:rPr lang="de-DE" dirty="0"/>
            </a:b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to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MIRIsim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.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Therefore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MIRIs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influence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on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result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has</a:t>
            </a:r>
            <a:br>
              <a:rPr lang="de-DE" dirty="0"/>
            </a:b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not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been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taken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into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account</a:t>
            </a:r>
            <a:endParaRPr lang="en-US" dirty="0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4692033-E1B3-B5E0-0BBF-096486907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8" r="7399"/>
          <a:stretch/>
        </p:blipFill>
        <p:spPr>
          <a:xfrm>
            <a:off x="4767873" y="287430"/>
            <a:ext cx="7398714" cy="6570570"/>
          </a:xfrm>
          <a:prstGeom prst="rect">
            <a:avLst/>
          </a:prstGeom>
        </p:spPr>
      </p:pic>
      <p:sp>
        <p:nvSpPr>
          <p:cNvPr id="6" name="Rechteck 5" descr="Bar chart">
            <a:extLst>
              <a:ext uri="{FF2B5EF4-FFF2-40B4-BE49-F238E27FC236}">
                <a16:creationId xmlns:a16="http://schemas.microsoft.com/office/drawing/2014/main" id="{06331080-EE2A-28AA-BDA5-9DBF5F3D6872}"/>
              </a:ext>
            </a:extLst>
          </p:cNvPr>
          <p:cNvSpPr/>
          <p:nvPr/>
        </p:nvSpPr>
        <p:spPr>
          <a:xfrm>
            <a:off x="482413" y="475827"/>
            <a:ext cx="500801" cy="5008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94969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7B5FE0-9321-4ADF-0820-6D2C83D6F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386203-03D4-098D-29FE-2033AEABD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The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finished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MIRIsim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simulation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. Here,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one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can</a:t>
            </a:r>
            <a:br>
              <a:rPr lang="de-DE" dirty="0"/>
            </a:b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clearly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see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outlines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of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imager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and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the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four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 corona-</a:t>
            </a:r>
            <a:br>
              <a:rPr lang="de-DE" dirty="0"/>
            </a:b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graphs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4692033-E1B3-B5E0-0BBF-09648690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207" b="5207"/>
          <a:stretch/>
        </p:blipFill>
        <p:spPr>
          <a:xfrm>
            <a:off x="4469629" y="0"/>
            <a:ext cx="7722371" cy="6858000"/>
          </a:xfrm>
          <a:prstGeom prst="rect">
            <a:avLst/>
          </a:prstGeom>
        </p:spPr>
      </p:pic>
      <p:sp>
        <p:nvSpPr>
          <p:cNvPr id="3" name="Rechteck 2" descr="Bar chart">
            <a:extLst>
              <a:ext uri="{FF2B5EF4-FFF2-40B4-BE49-F238E27FC236}">
                <a16:creationId xmlns:a16="http://schemas.microsoft.com/office/drawing/2014/main" id="{938EF103-88F9-CBA6-FB48-317AE008E300}"/>
              </a:ext>
            </a:extLst>
          </p:cNvPr>
          <p:cNvSpPr/>
          <p:nvPr/>
        </p:nvSpPr>
        <p:spPr>
          <a:xfrm>
            <a:off x="482413" y="475827"/>
            <a:ext cx="500801" cy="5008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645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F5690B-0065-9BFF-6B7B-4C176E82F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spc="-150" dirty="0">
                <a:latin typeface="+mj-lt"/>
                <a:ea typeface="+mj-ea"/>
                <a:cs typeface="+mj-cs"/>
              </a:rPr>
              <a:t>My goal in this project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6BBAB7-E158-D7DD-98E4-7181F5FF1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Combine the coronagraphic simulator of the MIRI instrument with the detector simulator to create a full observational simulation </a:t>
            </a:r>
          </a:p>
        </p:txBody>
      </p:sp>
      <p:pic>
        <p:nvPicPr>
          <p:cNvPr id="22" name="Grafik 21" descr="Ein Bild, das Text, Nachthimmel enthält.&#10;&#10;Automatisch generierte Beschreibung">
            <a:extLst>
              <a:ext uri="{FF2B5EF4-FFF2-40B4-BE49-F238E27FC236}">
                <a16:creationId xmlns:a16="http://schemas.microsoft.com/office/drawing/2014/main" id="{D4A862F5-3AF3-9236-5D03-2A4126A860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" r="5033" b="-1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136" name="Cross 135">
            <a:extLst>
              <a:ext uri="{FF2B5EF4-FFF2-40B4-BE49-F238E27FC236}">
                <a16:creationId xmlns:a16="http://schemas.microsoft.com/office/drawing/2014/main" id="{EAB1217A-7C36-3A41-8536-BC68C4521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0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04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7B5FE0-9321-4ADF-0820-6D2C83D6F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4114799" cy="1446550"/>
          </a:xfrm>
        </p:spPr>
        <p:txBody>
          <a:bodyPr>
            <a:normAutofit/>
          </a:bodyPr>
          <a:lstStyle/>
          <a:p>
            <a:r>
              <a:rPr lang="de-DE"/>
              <a:t>Results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386203-03D4-098D-29FE-2033AEABD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4114799" cy="318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Arial" panose="020B0604020202020204" pitchFamily="34" charset="0"/>
              </a:rPr>
              <a:t>T</a:t>
            </a:r>
            <a:r>
              <a:rPr lang="de-DE" b="0" i="0" u="none" strike="noStrike" dirty="0">
                <a:effectLst/>
                <a:latin typeface="Arial" panose="020B0604020202020204" pitchFamily="34" charset="0"/>
              </a:rPr>
              <a:t>he stellar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</a:rPr>
              <a:t>environment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4692033-E1B3-B5E0-0BBF-09648690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74" b="774"/>
          <a:stretch/>
        </p:blipFill>
        <p:spPr>
          <a:xfrm>
            <a:off x="4469629" y="0"/>
            <a:ext cx="7722371" cy="6858000"/>
          </a:xfrm>
          <a:prstGeom prst="rect">
            <a:avLst/>
          </a:prstGeom>
        </p:spPr>
      </p:pic>
      <p:sp>
        <p:nvSpPr>
          <p:cNvPr id="6" name="Rechteck 5" descr="Bar chart">
            <a:extLst>
              <a:ext uri="{FF2B5EF4-FFF2-40B4-BE49-F238E27FC236}">
                <a16:creationId xmlns:a16="http://schemas.microsoft.com/office/drawing/2014/main" id="{5FD43BF9-B56C-800C-9B10-3C3A871720B9}"/>
              </a:ext>
            </a:extLst>
          </p:cNvPr>
          <p:cNvSpPr/>
          <p:nvPr/>
        </p:nvSpPr>
        <p:spPr>
          <a:xfrm>
            <a:off x="482413" y="475827"/>
            <a:ext cx="500801" cy="5008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1383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DE487A-B577-055E-9B21-69A339A3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26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F056BD74-F7DB-2B97-21D0-B252B7956A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6196879"/>
              </p:ext>
            </p:extLst>
          </p:nvPr>
        </p:nvGraphicFramePr>
        <p:xfrm>
          <a:off x="565149" y="2316986"/>
          <a:ext cx="11218333" cy="3458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hteck 3" descr="Bar chart">
            <a:extLst>
              <a:ext uri="{FF2B5EF4-FFF2-40B4-BE49-F238E27FC236}">
                <a16:creationId xmlns:a16="http://schemas.microsoft.com/office/drawing/2014/main" id="{FCF676A0-014A-1B6B-6BB5-42EED3041252}"/>
              </a:ext>
            </a:extLst>
          </p:cNvPr>
          <p:cNvSpPr/>
          <p:nvPr/>
        </p:nvSpPr>
        <p:spPr>
          <a:xfrm>
            <a:off x="482413" y="475827"/>
            <a:ext cx="500801" cy="500801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18869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E418F69-1ED8-7D39-642F-1719660E1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40" y="1625608"/>
            <a:ext cx="2976767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Glowstick  effect</a:t>
            </a:r>
            <a:br>
              <a:rPr lang="en-US" sz="56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600" kern="1200" spc="-15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0478451-9CBC-B7B8-FC63-E30ECF3AD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95" y="1497994"/>
            <a:ext cx="8011256" cy="3725234"/>
          </a:xfrm>
          <a:prstGeom prst="rect">
            <a:avLst/>
          </a:prstGeom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56EC6756-249A-354D-B2C0-DA82BEEEC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8518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B14128-2D03-F14B-8681-9410A28F3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666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 descr="Bar chart">
            <a:extLst>
              <a:ext uri="{FF2B5EF4-FFF2-40B4-BE49-F238E27FC236}">
                <a16:creationId xmlns:a16="http://schemas.microsoft.com/office/drawing/2014/main" id="{C636B1CD-503B-16A7-96FF-85F5B509200F}"/>
              </a:ext>
            </a:extLst>
          </p:cNvPr>
          <p:cNvSpPr/>
          <p:nvPr/>
        </p:nvSpPr>
        <p:spPr>
          <a:xfrm>
            <a:off x="482413" y="475827"/>
            <a:ext cx="500801" cy="5008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023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56">
            <a:extLst>
              <a:ext uri="{FF2B5EF4-FFF2-40B4-BE49-F238E27FC236}">
                <a16:creationId xmlns:a16="http://schemas.microsoft.com/office/drawing/2014/main" id="{14F048CC-17C9-B246-BF2A-29E51AD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Transport, Satellit, Flugzeug enthält.&#10;&#10;Automatisch generierte Beschreibung">
            <a:extLst>
              <a:ext uri="{FF2B5EF4-FFF2-40B4-BE49-F238E27FC236}">
                <a16:creationId xmlns:a16="http://schemas.microsoft.com/office/drawing/2014/main" id="{A892587D-A65C-5893-7862-6508369D52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6660" b="109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6" name="Rectangle">
            <a:extLst>
              <a:ext uri="{FF2B5EF4-FFF2-40B4-BE49-F238E27FC236}">
                <a16:creationId xmlns:a16="http://schemas.microsoft.com/office/drawing/2014/main" id="{53C4D10E-16D3-5D49-A995-1FD27619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549940" cy="6858000"/>
          </a:xfrm>
          <a:prstGeom prst="rect">
            <a:avLst/>
          </a:prstGeom>
          <a:gradFill flip="none" rotWithShape="1">
            <a:gsLst>
              <a:gs pos="32000">
                <a:schemeClr val="bg1">
                  <a:alpha val="67000"/>
                </a:schemeClr>
              </a:gs>
              <a:gs pos="0">
                <a:schemeClr val="bg1">
                  <a:alpha val="55000"/>
                </a:schemeClr>
              </a:gs>
              <a:gs pos="99000">
                <a:schemeClr val="bg1">
                  <a:alpha val="5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67" name="Cross 60">
            <a:extLst>
              <a:ext uri="{FF2B5EF4-FFF2-40B4-BE49-F238E27FC236}">
                <a16:creationId xmlns:a16="http://schemas.microsoft.com/office/drawing/2014/main" id="{24124FF1-775D-AC4A-81D0-73FC0F54A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250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2">
            <a:extLst>
              <a:ext uri="{FF2B5EF4-FFF2-40B4-BE49-F238E27FC236}">
                <a16:creationId xmlns:a16="http://schemas.microsoft.com/office/drawing/2014/main" id="{C53E2C7F-F4FF-A94D-ACAE-82823EC88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FBE06A1-6A38-3C10-5D9F-0E8F3F056D3F}"/>
              </a:ext>
            </a:extLst>
          </p:cNvPr>
          <p:cNvSpPr txBox="1"/>
          <p:nvPr/>
        </p:nvSpPr>
        <p:spPr>
          <a:xfrm>
            <a:off x="9389631" y="6870700"/>
            <a:ext cx="280236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de-DE" sz="700" dirty="0">
                <a:solidFill>
                  <a:srgbClr val="FFFFFF"/>
                </a:solidFill>
              </a:rPr>
              <a:t>"</a:t>
            </a:r>
            <a:r>
              <a:rPr lang="de-DE" sz="700" dirty="0">
                <a:solidFill>
                  <a:srgbClr val="FFFFFF"/>
                </a:solidFill>
                <a:hlinkClick r:id="rId3" tooltip="https://exospace.cz/25-rokov-s-hs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Dieses Foto</a:t>
            </a:r>
            <a:r>
              <a:rPr lang="de-DE" sz="700" dirty="0">
                <a:solidFill>
                  <a:srgbClr val="FFFFFF"/>
                </a:solidFill>
              </a:rPr>
              <a:t>" von Unbekannter Autor ist lizenziert gemäß </a:t>
            </a:r>
            <a:r>
              <a:rPr lang="de-DE" sz="700" dirty="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de-DE" sz="700" dirty="0">
              <a:solidFill>
                <a:srgbClr val="FFFFFF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E5C67D7-EF4A-A4F5-6F57-811657431827}"/>
              </a:ext>
            </a:extLst>
          </p:cNvPr>
          <p:cNvSpPr txBox="1"/>
          <p:nvPr/>
        </p:nvSpPr>
        <p:spPr>
          <a:xfrm>
            <a:off x="797105" y="5512037"/>
            <a:ext cx="6233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de-DE" dirty="0"/>
              <a:t>Semesterproject Niklas Viebig</a:t>
            </a:r>
          </a:p>
        </p:txBody>
      </p:sp>
    </p:spTree>
    <p:extLst>
      <p:ext uri="{BB962C8B-B14F-4D97-AF65-F5344CB8AC3E}">
        <p14:creationId xmlns:p14="http://schemas.microsoft.com/office/powerpoint/2010/main" val="2777484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4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26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8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30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34">
            <a:extLst>
              <a:ext uri="{FF2B5EF4-FFF2-40B4-BE49-F238E27FC236}">
                <a16:creationId xmlns:a16="http://schemas.microsoft.com/office/drawing/2014/main" id="{9BA6F386-E5BF-4C49-AC0B-6772CD313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4749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14B259D-89DA-C394-22C6-26FA4040E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3865" t="256" r="-900" b="-1541"/>
          <a:stretch/>
        </p:blipFill>
        <p:spPr>
          <a:xfrm>
            <a:off x="520398" y="0"/>
            <a:ext cx="11151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FAA045-32AE-6457-685F-309339CF0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92AA5784-0C91-6BAE-E7DE-69D87FB1A8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273226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9656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C2DB28-4FAC-D2BE-50F3-105A8CD29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</p:spPr>
        <p:txBody>
          <a:bodyPr>
            <a:normAutofit/>
          </a:bodyPr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1CD9BE-93F1-ED44-946B-8354D74B0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2E6E09-FCB0-5F41-8BAE-C0581D54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ross 46">
            <a:extLst>
              <a:ext uri="{FF2B5EF4-FFF2-40B4-BE49-F238E27FC236}">
                <a16:creationId xmlns:a16="http://schemas.microsoft.com/office/drawing/2014/main" id="{D269DB01-9C3C-7841-B8E8-6FDFEF70C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49543F50-3002-0687-2C99-428AEE81D6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226154"/>
              </p:ext>
            </p:extLst>
          </p:nvPr>
        </p:nvGraphicFramePr>
        <p:xfrm>
          <a:off x="565149" y="2692400"/>
          <a:ext cx="10653184" cy="3187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1718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3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7757B9-9FEE-2773-2FDB-114B84E4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856" y="1204721"/>
            <a:ext cx="3609983" cy="1446550"/>
          </a:xfrm>
        </p:spPr>
        <p:txBody>
          <a:bodyPr>
            <a:normAutofit/>
          </a:bodyPr>
          <a:lstStyle/>
          <a:p>
            <a:r>
              <a:rPr lang="de-DE" dirty="0"/>
              <a:t>Instruments </a:t>
            </a:r>
            <a:r>
              <a:rPr lang="de-DE" dirty="0" err="1"/>
              <a:t>onboard</a:t>
            </a:r>
            <a:r>
              <a:rPr lang="de-DE" dirty="0"/>
              <a:t> JWST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87F0D5-2EA4-D739-EDE5-ED66276D0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6857" y="2691638"/>
            <a:ext cx="3609983" cy="31885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the near-infrared camera (</a:t>
            </a:r>
            <a:r>
              <a:rPr lang="en-US" sz="1500" dirty="0" err="1"/>
              <a:t>NIRCam</a:t>
            </a:r>
            <a:r>
              <a:rPr lang="en-US" sz="1500" dirty="0"/>
              <a:t>), which covers the infrared wavelength range from 0.6 to 5 microns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the near-infrared Spectrograph (</a:t>
            </a:r>
            <a:r>
              <a:rPr lang="en-US" sz="1500" dirty="0" err="1"/>
              <a:t>NIRSpec</a:t>
            </a:r>
            <a:r>
              <a:rPr lang="en-US" sz="1500" dirty="0"/>
              <a:t>), which also covers a wavelength range from 0.6 to 5 microns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the near-infrared Imager and </a:t>
            </a:r>
            <a:r>
              <a:rPr lang="en-US" sz="1500" dirty="0" err="1"/>
              <a:t>slitless</a:t>
            </a:r>
            <a:r>
              <a:rPr lang="en-US" sz="1500" dirty="0"/>
              <a:t> Spectrograph (NIRISS), again covering the range from 0.6 to 5 microns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the Mid-Infrared Instrument (MIRI) covers the wavelength range from 5 to 28 microns.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A92B414-9459-FDEF-CDD9-9FD209606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973667" y="1574901"/>
            <a:ext cx="6254910" cy="3971867"/>
          </a:xfrm>
          <a:prstGeom prst="rect">
            <a:avLst/>
          </a:prstGeom>
        </p:spPr>
      </p:pic>
      <p:sp>
        <p:nvSpPr>
          <p:cNvPr id="41" name="Cross 35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857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E5A8B2-337D-879C-6073-41FD6EE79B94}"/>
              </a:ext>
            </a:extLst>
          </p:cNvPr>
          <p:cNvSpPr/>
          <p:nvPr/>
        </p:nvSpPr>
        <p:spPr>
          <a:xfrm>
            <a:off x="472866" y="475829"/>
            <a:ext cx="500801" cy="500801"/>
          </a:xfrm>
          <a:prstGeom prst="rect">
            <a:avLst/>
          </a:prstGeom>
          <a:blipFill>
            <a:blip r:embed="rId3"/>
            <a:srcRect/>
            <a:stretch>
              <a:fillRect l="-19000" r="-19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784367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C82AD2-FDAC-C793-E213-A683C85FD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705" y="1204721"/>
            <a:ext cx="5471135" cy="1446550"/>
          </a:xfrm>
        </p:spPr>
        <p:txBody>
          <a:bodyPr>
            <a:normAutofit/>
          </a:bodyPr>
          <a:lstStyle/>
          <a:p>
            <a:r>
              <a:rPr lang="de-DE" dirty="0"/>
              <a:t>MIRI (Mid </a:t>
            </a:r>
            <a:r>
              <a:rPr lang="de-DE" dirty="0" err="1"/>
              <a:t>InfraRed</a:t>
            </a:r>
            <a:r>
              <a:rPr lang="de-DE" dirty="0"/>
              <a:t> Instrument)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911688-F0C5-5B4C-7BF5-9E35D8AA5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5706" y="2691638"/>
            <a:ext cx="5471135" cy="4004584"/>
          </a:xfrm>
        </p:spPr>
        <p:txBody>
          <a:bodyPr>
            <a:norm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instruments</a:t>
            </a:r>
            <a:r>
              <a:rPr lang="de-DE" dirty="0"/>
              <a:t> </a:t>
            </a:r>
            <a:r>
              <a:rPr lang="de-DE" dirty="0" err="1"/>
              <a:t>onboard</a:t>
            </a:r>
            <a:r>
              <a:rPr lang="de-DE" dirty="0"/>
              <a:t> JWST</a:t>
            </a:r>
          </a:p>
          <a:p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 </a:t>
            </a:r>
            <a:r>
              <a:rPr lang="de-DE" dirty="0" err="1"/>
              <a:t>imager</a:t>
            </a:r>
            <a:r>
              <a:rPr lang="de-DE" dirty="0"/>
              <a:t> and a </a:t>
            </a:r>
            <a:r>
              <a:rPr lang="de-DE" dirty="0" err="1"/>
              <a:t>spectrometer</a:t>
            </a:r>
            <a:endParaRPr lang="de-DE" dirty="0"/>
          </a:p>
          <a:p>
            <a:r>
              <a:rPr lang="de-DE" dirty="0"/>
              <a:t>Can perform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observational</a:t>
            </a:r>
            <a:r>
              <a:rPr lang="de-DE" dirty="0"/>
              <a:t> </a:t>
            </a:r>
            <a:r>
              <a:rPr lang="de-DE" dirty="0" err="1"/>
              <a:t>modes</a:t>
            </a:r>
            <a:endParaRPr lang="de-DE" dirty="0"/>
          </a:p>
          <a:p>
            <a:pPr lvl="1"/>
            <a:r>
              <a:rPr lang="de-DE" dirty="0"/>
              <a:t>Imaging</a:t>
            </a:r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coronagraphic</a:t>
            </a:r>
            <a:r>
              <a:rPr lang="de-DE" dirty="0"/>
              <a:t> </a:t>
            </a:r>
            <a:r>
              <a:rPr lang="de-DE" dirty="0" err="1"/>
              <a:t>imaging</a:t>
            </a:r>
            <a:endParaRPr lang="de-DE" dirty="0"/>
          </a:p>
          <a:p>
            <a:pPr lvl="1"/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spectroscopy</a:t>
            </a:r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73A146-F8C8-C04E-20DE-677533A8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13" y="1184602"/>
            <a:ext cx="5177079" cy="4488796"/>
          </a:xfrm>
          <a:prstGeom prst="rect">
            <a:avLst/>
          </a:prstGeom>
        </p:spPr>
      </p:pic>
      <p:sp>
        <p:nvSpPr>
          <p:cNvPr id="29" name="Cross 23">
            <a:extLst>
              <a:ext uri="{FF2B5EF4-FFF2-40B4-BE49-F238E27FC236}">
                <a16:creationId xmlns:a16="http://schemas.microsoft.com/office/drawing/2014/main" id="{7B768144-4A9A-EF4F-89C6-859C48A1A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86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233F0DEE-0C91-A94B-BED4-444EDE341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9C41F1-147D-3462-E26F-EC0C30909872}"/>
              </a:ext>
            </a:extLst>
          </p:cNvPr>
          <p:cNvSpPr/>
          <p:nvPr/>
        </p:nvSpPr>
        <p:spPr>
          <a:xfrm>
            <a:off x="472866" y="475829"/>
            <a:ext cx="500801" cy="500801"/>
          </a:xfrm>
          <a:prstGeom prst="rect">
            <a:avLst/>
          </a:prstGeom>
          <a:blipFill>
            <a:blip r:embed="rId3"/>
            <a:srcRect/>
            <a:stretch>
              <a:fillRect l="-19000" r="-19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447613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D227D51-204B-ED48-AF9A-0BE9633FE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57A23F45-CDAE-8A40-8DE7-92A0BBC1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546383-CCC4-544B-B0D8-DE78DE39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2F38F68-AE58-FBE3-D3E0-3E973B26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06" y="1625608"/>
            <a:ext cx="3882844" cy="27221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MIRI Imager</a:t>
            </a:r>
          </a:p>
        </p:txBody>
      </p:sp>
      <p:pic>
        <p:nvPicPr>
          <p:cNvPr id="5" name="Inhaltsplatzhalter 4" descr="Ein Bild, das draußen, dunkel, Nacht enthält.&#10;&#10;Automatisch generierte Beschreibung">
            <a:extLst>
              <a:ext uri="{FF2B5EF4-FFF2-40B4-BE49-F238E27FC236}">
                <a16:creationId xmlns:a16="http://schemas.microsoft.com/office/drawing/2014/main" id="{4CE5E70F-B23C-5F9B-B122-3632F8491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" b="829"/>
          <a:stretch/>
        </p:blipFill>
        <p:spPr>
          <a:xfrm>
            <a:off x="5224242" y="10"/>
            <a:ext cx="6967758" cy="6857990"/>
          </a:xfrm>
          <a:prstGeom prst="rect">
            <a:avLst/>
          </a:prstGeom>
        </p:spPr>
      </p:pic>
      <p:sp>
        <p:nvSpPr>
          <p:cNvPr id="43" name="Cross 42">
            <a:extLst>
              <a:ext uri="{FF2B5EF4-FFF2-40B4-BE49-F238E27FC236}">
                <a16:creationId xmlns:a16="http://schemas.microsoft.com/office/drawing/2014/main" id="{4029224B-C0FC-EC47-B248-0D4271BC7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575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AB38FC-836B-F6DE-3BBB-C47C0CAFB62F}"/>
              </a:ext>
            </a:extLst>
          </p:cNvPr>
          <p:cNvSpPr/>
          <p:nvPr/>
        </p:nvSpPr>
        <p:spPr>
          <a:xfrm>
            <a:off x="472866" y="475829"/>
            <a:ext cx="500801" cy="500801"/>
          </a:xfrm>
          <a:prstGeom prst="rect">
            <a:avLst/>
          </a:prstGeom>
          <a:blipFill>
            <a:blip r:embed="rId3"/>
            <a:srcRect/>
            <a:stretch>
              <a:fillRect l="-19000" r="-19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956884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FBEB69B-9428-023C-9AC7-990C13179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0021" y="21675"/>
            <a:ext cx="6891979" cy="683632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F5B9468-859A-8190-0478-E9B321F4DAC8}"/>
              </a:ext>
            </a:extLst>
          </p:cNvPr>
          <p:cNvSpPr txBox="1"/>
          <p:nvPr/>
        </p:nvSpPr>
        <p:spPr>
          <a:xfrm>
            <a:off x="565149" y="2680248"/>
            <a:ext cx="404788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Two</a:t>
            </a:r>
            <a:r>
              <a:rPr lang="de-DE" sz="2400" dirty="0"/>
              <a:t> </a:t>
            </a:r>
            <a:r>
              <a:rPr lang="de-DE" sz="2400" dirty="0" err="1"/>
              <a:t>types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coronagraphs</a:t>
            </a:r>
            <a:r>
              <a:rPr lang="de-DE" sz="2400" dirty="0"/>
              <a:t>:</a:t>
            </a:r>
          </a:p>
          <a:p>
            <a:pPr lvl="1"/>
            <a:r>
              <a:rPr lang="de-DE" sz="2400" dirty="0" err="1"/>
              <a:t>Lyot</a:t>
            </a:r>
            <a:r>
              <a:rPr lang="de-DE" sz="2400" dirty="0"/>
              <a:t>-Coronagraph</a:t>
            </a:r>
          </a:p>
          <a:p>
            <a:pPr lvl="1"/>
            <a:r>
              <a:rPr lang="de-DE" sz="2400" dirty="0"/>
              <a:t>4QPM-Coronagraph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4DF0F85-EBDB-C65E-48FB-54538FD52EC4}"/>
              </a:ext>
            </a:extLst>
          </p:cNvPr>
          <p:cNvSpPr txBox="1">
            <a:spLocks/>
          </p:cNvSpPr>
          <p:nvPr/>
        </p:nvSpPr>
        <p:spPr>
          <a:xfrm>
            <a:off x="565149" y="1204721"/>
            <a:ext cx="3609983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MIRI Coronagraphs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83D89C1-C821-8E8C-FAE7-3D7DBDD15331}"/>
              </a:ext>
            </a:extLst>
          </p:cNvPr>
          <p:cNvSpPr/>
          <p:nvPr/>
        </p:nvSpPr>
        <p:spPr>
          <a:xfrm>
            <a:off x="472866" y="475829"/>
            <a:ext cx="500801" cy="500801"/>
          </a:xfrm>
          <a:prstGeom prst="rect">
            <a:avLst/>
          </a:prstGeom>
          <a:blipFill>
            <a:blip r:embed="rId4"/>
            <a:srcRect/>
            <a:stretch>
              <a:fillRect l="-19000" r="-19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75506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579E3846-8D0B-B14A-817A-7FAC9DDA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A0C588-B0CA-D270-DAAF-C3BF4A2D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3609983" cy="1446550"/>
          </a:xfrm>
        </p:spPr>
        <p:txBody>
          <a:bodyPr>
            <a:normAutofit/>
          </a:bodyPr>
          <a:lstStyle/>
          <a:p>
            <a:r>
              <a:rPr lang="de-DE" dirty="0"/>
              <a:t>Coronagraphs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394AEE-8AEF-60C1-A82A-3A1C50051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27997"/>
            <a:ext cx="12192000" cy="3596644"/>
          </a:xfrm>
          <a:prstGeom prst="rect">
            <a:avLst/>
          </a:prstGeom>
        </p:spPr>
      </p:pic>
      <p:sp>
        <p:nvSpPr>
          <p:cNvPr id="17" name="Cross 11">
            <a:extLst>
              <a:ext uri="{FF2B5EF4-FFF2-40B4-BE49-F238E27FC236}">
                <a16:creationId xmlns:a16="http://schemas.microsoft.com/office/drawing/2014/main" id="{BE50E7BE-734F-224D-B03E-074DE1D12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7667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CA5172B-100A-154D-8648-280629D6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E14535-A7F1-ADF5-9CE3-0BFC104720D8}"/>
              </a:ext>
            </a:extLst>
          </p:cNvPr>
          <p:cNvSpPr/>
          <p:nvPr/>
        </p:nvSpPr>
        <p:spPr>
          <a:xfrm>
            <a:off x="472866" y="475829"/>
            <a:ext cx="500801" cy="500801"/>
          </a:xfrm>
          <a:prstGeom prst="rect">
            <a:avLst/>
          </a:prstGeom>
          <a:blipFill>
            <a:blip r:embed="rId4"/>
            <a:srcRect/>
            <a:stretch>
              <a:fillRect l="-19000" r="-19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55239838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E729CC"/>
      </a:accent1>
      <a:accent2>
        <a:srgbClr val="A117D5"/>
      </a:accent2>
      <a:accent3>
        <a:srgbClr val="6329E7"/>
      </a:accent3>
      <a:accent4>
        <a:srgbClr val="2D40D9"/>
      </a:accent4>
      <a:accent5>
        <a:srgbClr val="298DE7"/>
      </a:accent5>
      <a:accent6>
        <a:srgbClr val="16BEC8"/>
      </a:accent6>
      <a:hlink>
        <a:srgbClr val="3F6DBF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Microsoft Macintosh PowerPoint</Application>
  <PresentationFormat>Breitbild</PresentationFormat>
  <Paragraphs>101</Paragraphs>
  <Slides>24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Arial</vt:lpstr>
      <vt:lpstr>Calibri</vt:lpstr>
      <vt:lpstr>Seaford Display</vt:lpstr>
      <vt:lpstr>System Font Regular</vt:lpstr>
      <vt:lpstr>Tenorite</vt:lpstr>
      <vt:lpstr>MadridVTI</vt:lpstr>
      <vt:lpstr>Simulating direct exoplanet detection with the James-Webb-Space Telescope</vt:lpstr>
      <vt:lpstr>My goal in this project</vt:lpstr>
      <vt:lpstr>What are the applications?</vt:lpstr>
      <vt:lpstr>Overview</vt:lpstr>
      <vt:lpstr>Instruments onboard JWST </vt:lpstr>
      <vt:lpstr>MIRI (Mid InfraRed Instrument)</vt:lpstr>
      <vt:lpstr>MIRI Imager</vt:lpstr>
      <vt:lpstr>PowerPoint-Präsentation</vt:lpstr>
      <vt:lpstr>Coronagraphs</vt:lpstr>
      <vt:lpstr>MIRIsim</vt:lpstr>
      <vt:lpstr>How to use MIRIsim?</vt:lpstr>
      <vt:lpstr>PowerPoint-Präsentation</vt:lpstr>
      <vt:lpstr>PanCAKE</vt:lpstr>
      <vt:lpstr>PanCAKE</vt:lpstr>
      <vt:lpstr>Method </vt:lpstr>
      <vt:lpstr>Results</vt:lpstr>
      <vt:lpstr>Results</vt:lpstr>
      <vt:lpstr>Results</vt:lpstr>
      <vt:lpstr>Results</vt:lpstr>
      <vt:lpstr>Results</vt:lpstr>
      <vt:lpstr>Discussion</vt:lpstr>
      <vt:lpstr>Glowstick  effect 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direct exoplanet detection with the James-Webb-Space Telescope</dc:title>
  <dc:creator>Niklas Viebig</dc:creator>
  <cp:lastModifiedBy>Niklas Viebig</cp:lastModifiedBy>
  <cp:revision>6</cp:revision>
  <dcterms:created xsi:type="dcterms:W3CDTF">2022-12-06T10:29:26Z</dcterms:created>
  <dcterms:modified xsi:type="dcterms:W3CDTF">2022-12-09T13:10:29Z</dcterms:modified>
</cp:coreProperties>
</file>